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  <p:sldMasterId id="2147483697" r:id="rId2"/>
    <p:sldMasterId id="2147483724" r:id="rId3"/>
    <p:sldMasterId id="2147483738" r:id="rId4"/>
  </p:sldMasterIdLst>
  <p:notesMasterIdLst>
    <p:notesMasterId r:id="rId18"/>
  </p:notesMasterIdLst>
  <p:sldIdLst>
    <p:sldId id="370" r:id="rId5"/>
    <p:sldId id="350" r:id="rId6"/>
    <p:sldId id="451" r:id="rId7"/>
    <p:sldId id="501" r:id="rId8"/>
    <p:sldId id="343" r:id="rId9"/>
    <p:sldId id="483" r:id="rId10"/>
    <p:sldId id="565" r:id="rId11"/>
    <p:sldId id="567" r:id="rId12"/>
    <p:sldId id="566" r:id="rId13"/>
    <p:sldId id="544" r:id="rId14"/>
    <p:sldId id="568" r:id="rId15"/>
    <p:sldId id="564" r:id="rId16"/>
    <p:sldId id="395" r:id="rId17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1D0D"/>
    <a:srgbClr val="CC0000"/>
    <a:srgbClr val="CCCCFF"/>
    <a:srgbClr val="007D7A"/>
    <a:srgbClr val="97FFFD"/>
    <a:srgbClr val="E1FFFE"/>
    <a:srgbClr val="FFEEB9"/>
    <a:srgbClr val="DEA900"/>
    <a:srgbClr val="FFDDDD"/>
    <a:srgbClr val="FFF8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17" autoAdjust="0"/>
    <p:restoredTop sz="92085" autoAdjust="0"/>
  </p:normalViewPr>
  <p:slideViewPr>
    <p:cSldViewPr snapToGrid="0">
      <p:cViewPr varScale="1">
        <p:scale>
          <a:sx n="66" d="100"/>
          <a:sy n="66" d="100"/>
        </p:scale>
        <p:origin x="1020" y="72"/>
      </p:cViewPr>
      <p:guideLst>
        <p:guide orient="horz" pos="220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102156272593253E-2"/>
          <c:y val="2.9265762451670643E-2"/>
          <c:w val="0.80448921863703371"/>
          <c:h val="0.94146847509665876"/>
        </c:manualLayout>
      </c:layout>
      <c:barChart>
        <c:barDir val="bar"/>
        <c:grouping val="clustered"/>
        <c:varyColors val="0"/>
        <c:ser>
          <c:idx val="3"/>
          <c:order val="2"/>
          <c:tx>
            <c:strRef>
              <c:f>Hoja1!$H$6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A8D6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E65-438A-A545-32416C00ACB1}"/>
              </c:ext>
            </c:extLst>
          </c:dPt>
          <c:dPt>
            <c:idx val="1"/>
            <c:invertIfNegative val="0"/>
            <c:bubble3D val="0"/>
            <c:spPr>
              <a:solidFill>
                <a:srgbClr val="F1DA2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BE65-438A-A545-32416C00ACB1}"/>
              </c:ext>
            </c:extLst>
          </c:dPt>
          <c:dPt>
            <c:idx val="2"/>
            <c:invertIfNegative val="0"/>
            <c:bubble3D val="0"/>
            <c:spPr>
              <a:solidFill>
                <a:srgbClr val="D5792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E65-438A-A545-32416C00ACB1}"/>
              </c:ext>
            </c:extLst>
          </c:dPt>
          <c:dPt>
            <c:idx val="3"/>
            <c:invertIfNegative val="0"/>
            <c:bubble3D val="0"/>
            <c:spPr>
              <a:solidFill>
                <a:srgbClr val="C6277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BE65-438A-A545-32416C00ACB1}"/>
              </c:ext>
            </c:extLst>
          </c:dPt>
          <c:dPt>
            <c:idx val="4"/>
            <c:invertIfNegative val="0"/>
            <c:bubble3D val="0"/>
            <c:spPr>
              <a:solidFill>
                <a:srgbClr val="B3441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BE65-438A-A545-32416C00ACB1}"/>
              </c:ext>
            </c:extLst>
          </c:dPt>
          <c:dPt>
            <c:idx val="5"/>
            <c:invertIfNegative val="0"/>
            <c:bubble3D val="0"/>
            <c:spPr>
              <a:solidFill>
                <a:srgbClr val="154D5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BE65-438A-A545-32416C00ACB1}"/>
              </c:ext>
            </c:extLst>
          </c:dPt>
          <c:dPt>
            <c:idx val="6"/>
            <c:invertIfNegative val="0"/>
            <c:bubble3D val="0"/>
            <c:spPr>
              <a:solidFill>
                <a:srgbClr val="672A2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BE65-438A-A545-32416C00ACB1}"/>
              </c:ext>
            </c:extLst>
          </c:dPt>
          <c:dPt>
            <c:idx val="7"/>
            <c:invertIfNegative val="0"/>
            <c:bubble3D val="0"/>
            <c:spPr>
              <a:solidFill>
                <a:srgbClr val="4D887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BE65-438A-A545-32416C00ACB1}"/>
              </c:ext>
            </c:extLst>
          </c:dPt>
          <c:dPt>
            <c:idx val="8"/>
            <c:invertIfNegative val="0"/>
            <c:bubble3D val="0"/>
            <c:spPr>
              <a:solidFill>
                <a:srgbClr val="68834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BE65-438A-A545-32416C00ACB1}"/>
              </c:ext>
            </c:extLst>
          </c:dPt>
          <c:dPt>
            <c:idx val="9"/>
            <c:invertIfNegative val="0"/>
            <c:bubble3D val="0"/>
            <c:spPr>
              <a:solidFill>
                <a:srgbClr val="A5A5A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BE65-438A-A545-32416C00ACB1}"/>
              </c:ext>
            </c:extLst>
          </c:dPt>
          <c:dPt>
            <c:idx val="10"/>
            <c:invertIfNegative val="0"/>
            <c:bubble3D val="0"/>
            <c:spPr>
              <a:solidFill>
                <a:srgbClr val="B0B62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BE65-438A-A545-32416C00ACB1}"/>
              </c:ext>
            </c:extLst>
          </c:dPt>
          <c:dPt>
            <c:idx val="11"/>
            <c:invertIfNegative val="0"/>
            <c:bubble3D val="0"/>
            <c:spPr>
              <a:solidFill>
                <a:srgbClr val="98CCF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BE65-438A-A545-32416C00ACB1}"/>
              </c:ext>
            </c:extLst>
          </c:dPt>
          <c:dPt>
            <c:idx val="12"/>
            <c:invertIfNegative val="0"/>
            <c:bubble3D val="0"/>
            <c:spPr>
              <a:solidFill>
                <a:srgbClr val="C0C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BE65-438A-A545-32416C00ACB1}"/>
              </c:ext>
            </c:extLst>
          </c:dPt>
          <c:dPt>
            <c:idx val="13"/>
            <c:invertIfNegative val="0"/>
            <c:bubble3D val="0"/>
            <c:spPr>
              <a:solidFill>
                <a:srgbClr val="37373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BE65-438A-A545-32416C00ACB1}"/>
              </c:ext>
            </c:extLst>
          </c:dPt>
          <c:dPt>
            <c:idx val="14"/>
            <c:invertIfNegative val="0"/>
            <c:bubble3D val="0"/>
            <c:spPr>
              <a:solidFill>
                <a:srgbClr val="263A5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BE65-438A-A545-32416C00ACB1}"/>
              </c:ext>
            </c:extLst>
          </c:dPt>
          <c:dPt>
            <c:idx val="15"/>
            <c:invertIfNegative val="0"/>
            <c:bubble3D val="0"/>
            <c:spPr>
              <a:solidFill>
                <a:srgbClr val="5A277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BE65-438A-A545-32416C00ACB1}"/>
              </c:ext>
            </c:extLst>
          </c:dPt>
          <c:cat>
            <c:strRef>
              <c:f>Hoja1!$D$7:$D$22</c:f>
              <c:strCache>
                <c:ptCount val="16"/>
                <c:pt idx="0">
                  <c:v>Arica y Parinacota</c:v>
                </c:pt>
                <c:pt idx="1">
                  <c:v>Tarapacá</c:v>
                </c:pt>
                <c:pt idx="2">
                  <c:v>Antofagasta</c:v>
                </c:pt>
                <c:pt idx="3">
                  <c:v>Atacama</c:v>
                </c:pt>
                <c:pt idx="4">
                  <c:v>Coquimbo</c:v>
                </c:pt>
                <c:pt idx="5">
                  <c:v>Valparaíso</c:v>
                </c:pt>
                <c:pt idx="6">
                  <c:v>Metropolitana</c:v>
                </c:pt>
                <c:pt idx="7">
                  <c:v>O’Higgins</c:v>
                </c:pt>
                <c:pt idx="8">
                  <c:v>Maule</c:v>
                </c:pt>
                <c:pt idx="9">
                  <c:v>Ñuble</c:v>
                </c:pt>
                <c:pt idx="10">
                  <c:v>Biobío</c:v>
                </c:pt>
                <c:pt idx="11">
                  <c:v>Araucanía</c:v>
                </c:pt>
                <c:pt idx="12">
                  <c:v>Los Ríos</c:v>
                </c:pt>
                <c:pt idx="13">
                  <c:v>Los Lagos</c:v>
                </c:pt>
                <c:pt idx="14">
                  <c:v>Aysén</c:v>
                </c:pt>
                <c:pt idx="15">
                  <c:v>Magallanes</c:v>
                </c:pt>
              </c:strCache>
            </c:strRef>
          </c:cat>
          <c:val>
            <c:numRef>
              <c:f>Hoja1!$H$7:$H$22</c:f>
              <c:numCache>
                <c:formatCode>General</c:formatCode>
                <c:ptCount val="16"/>
                <c:pt idx="0">
                  <c:v>3</c:v>
                </c:pt>
                <c:pt idx="1">
                  <c:v>4</c:v>
                </c:pt>
                <c:pt idx="2">
                  <c:v>8</c:v>
                </c:pt>
                <c:pt idx="3">
                  <c:v>6</c:v>
                </c:pt>
                <c:pt idx="4">
                  <c:v>10</c:v>
                </c:pt>
                <c:pt idx="5">
                  <c:v>37</c:v>
                </c:pt>
                <c:pt idx="6">
                  <c:v>74</c:v>
                </c:pt>
                <c:pt idx="7">
                  <c:v>32</c:v>
                </c:pt>
                <c:pt idx="8">
                  <c:v>42</c:v>
                </c:pt>
                <c:pt idx="9">
                  <c:v>12</c:v>
                </c:pt>
                <c:pt idx="10">
                  <c:v>27</c:v>
                </c:pt>
                <c:pt idx="11">
                  <c:v>31</c:v>
                </c:pt>
                <c:pt idx="12">
                  <c:v>7</c:v>
                </c:pt>
                <c:pt idx="13">
                  <c:v>11</c:v>
                </c:pt>
                <c:pt idx="14">
                  <c:v>6</c:v>
                </c:pt>
                <c:pt idx="15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65-438A-A545-32416C00AC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994967920"/>
        <c:axId val="994965424"/>
        <c:extLst>
          <c:ext xmlns:c15="http://schemas.microsoft.com/office/drawing/2012/chart" uri="{02D57815-91ED-43cb-92C2-25804820EDAC}">
            <c15:filteredBarSeries>
              <c15:ser>
                <c:idx val="1"/>
                <c:order val="0"/>
                <c:tx>
                  <c:strRef>
                    <c:extLst>
                      <c:ext uri="{02D57815-91ED-43cb-92C2-25804820EDAC}">
                        <c15:formulaRef>
                          <c15:sqref>Hoja1!$F$6</c15:sqref>
                        </c15:formulaRef>
                      </c:ext>
                    </c:extLst>
                    <c:strCache>
                      <c:ptCount val="1"/>
                      <c:pt idx="0">
                        <c:v>HPV II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Hoja1!$D$7:$D$22</c15:sqref>
                        </c15:formulaRef>
                      </c:ext>
                    </c:extLst>
                    <c:strCache>
                      <c:ptCount val="16"/>
                      <c:pt idx="0">
                        <c:v>Arica y Parinacota</c:v>
                      </c:pt>
                      <c:pt idx="1">
                        <c:v>Tarapacá</c:v>
                      </c:pt>
                      <c:pt idx="2">
                        <c:v>Antofagasta</c:v>
                      </c:pt>
                      <c:pt idx="3">
                        <c:v>Atacama</c:v>
                      </c:pt>
                      <c:pt idx="4">
                        <c:v>Coquimbo</c:v>
                      </c:pt>
                      <c:pt idx="5">
                        <c:v>Valparaíso</c:v>
                      </c:pt>
                      <c:pt idx="6">
                        <c:v>Metropolitana</c:v>
                      </c:pt>
                      <c:pt idx="7">
                        <c:v>O’Higgins</c:v>
                      </c:pt>
                      <c:pt idx="8">
                        <c:v>Maule</c:v>
                      </c:pt>
                      <c:pt idx="9">
                        <c:v>Ñuble</c:v>
                      </c:pt>
                      <c:pt idx="10">
                        <c:v>Biobío</c:v>
                      </c:pt>
                      <c:pt idx="11">
                        <c:v>Araucanía</c:v>
                      </c:pt>
                      <c:pt idx="12">
                        <c:v>Los Ríos</c:v>
                      </c:pt>
                      <c:pt idx="13">
                        <c:v>Los Lagos</c:v>
                      </c:pt>
                      <c:pt idx="14">
                        <c:v>Aysén</c:v>
                      </c:pt>
                      <c:pt idx="15">
                        <c:v>Magallanes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Hoja1!$F$7:$F$22</c15:sqref>
                        </c15:formulaRef>
                      </c:ext>
                    </c:extLst>
                    <c:numCache>
                      <c:formatCode>General</c:formatCode>
                      <c:ptCount val="16"/>
                      <c:pt idx="0">
                        <c:v>1</c:v>
                      </c:pt>
                      <c:pt idx="1">
                        <c:v>1</c:v>
                      </c:pt>
                      <c:pt idx="2">
                        <c:v>2</c:v>
                      </c:pt>
                      <c:pt idx="3">
                        <c:v>2</c:v>
                      </c:pt>
                      <c:pt idx="4">
                        <c:v>3</c:v>
                      </c:pt>
                      <c:pt idx="5">
                        <c:v>14</c:v>
                      </c:pt>
                      <c:pt idx="6">
                        <c:v>28</c:v>
                      </c:pt>
                      <c:pt idx="7">
                        <c:v>10</c:v>
                      </c:pt>
                      <c:pt idx="8">
                        <c:v>11</c:v>
                      </c:pt>
                      <c:pt idx="9">
                        <c:v>4</c:v>
                      </c:pt>
                      <c:pt idx="10">
                        <c:v>8</c:v>
                      </c:pt>
                      <c:pt idx="11">
                        <c:v>12</c:v>
                      </c:pt>
                      <c:pt idx="12">
                        <c:v>2</c:v>
                      </c:pt>
                      <c:pt idx="13">
                        <c:v>3</c:v>
                      </c:pt>
                      <c:pt idx="14">
                        <c:v>2</c:v>
                      </c:pt>
                      <c:pt idx="15">
                        <c:v>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BE65-438A-A545-32416C00ACB1}"/>
                  </c:ext>
                </c:extLst>
              </c15:ser>
            </c15:filteredBarSeries>
            <c15:filteredBarSeries>
              <c15:ser>
                <c:idx val="2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Hoja1!$G$6</c15:sqref>
                        </c15:formulaRef>
                      </c:ext>
                    </c:extLst>
                    <c:strCache>
                      <c:ptCount val="1"/>
                      <c:pt idx="0">
                        <c:v>HPV III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Hoja1!$D$7:$D$22</c15:sqref>
                        </c15:formulaRef>
                      </c:ext>
                    </c:extLst>
                    <c:strCache>
                      <c:ptCount val="16"/>
                      <c:pt idx="0">
                        <c:v>Arica y Parinacota</c:v>
                      </c:pt>
                      <c:pt idx="1">
                        <c:v>Tarapacá</c:v>
                      </c:pt>
                      <c:pt idx="2">
                        <c:v>Antofagasta</c:v>
                      </c:pt>
                      <c:pt idx="3">
                        <c:v>Atacama</c:v>
                      </c:pt>
                      <c:pt idx="4">
                        <c:v>Coquimbo</c:v>
                      </c:pt>
                      <c:pt idx="5">
                        <c:v>Valparaíso</c:v>
                      </c:pt>
                      <c:pt idx="6">
                        <c:v>Metropolitana</c:v>
                      </c:pt>
                      <c:pt idx="7">
                        <c:v>O’Higgins</c:v>
                      </c:pt>
                      <c:pt idx="8">
                        <c:v>Maule</c:v>
                      </c:pt>
                      <c:pt idx="9">
                        <c:v>Ñuble</c:v>
                      </c:pt>
                      <c:pt idx="10">
                        <c:v>Biobío</c:v>
                      </c:pt>
                      <c:pt idx="11">
                        <c:v>Araucanía</c:v>
                      </c:pt>
                      <c:pt idx="12">
                        <c:v>Los Ríos</c:v>
                      </c:pt>
                      <c:pt idx="13">
                        <c:v>Los Lagos</c:v>
                      </c:pt>
                      <c:pt idx="14">
                        <c:v>Aysén</c:v>
                      </c:pt>
                      <c:pt idx="15">
                        <c:v>Magallanes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Hoja1!$G$7:$G$22</c15:sqref>
                        </c15:formulaRef>
                      </c:ext>
                    </c:extLst>
                    <c:numCache>
                      <c:formatCode>General</c:formatCode>
                      <c:ptCount val="16"/>
                      <c:pt idx="1">
                        <c:v>1</c:v>
                      </c:pt>
                      <c:pt idx="2">
                        <c:v>2</c:v>
                      </c:pt>
                      <c:pt idx="4">
                        <c:v>1</c:v>
                      </c:pt>
                      <c:pt idx="5">
                        <c:v>2</c:v>
                      </c:pt>
                      <c:pt idx="6">
                        <c:v>6</c:v>
                      </c:pt>
                      <c:pt idx="7">
                        <c:v>1</c:v>
                      </c:pt>
                      <c:pt idx="8">
                        <c:v>5</c:v>
                      </c:pt>
                      <c:pt idx="9">
                        <c:v>1</c:v>
                      </c:pt>
                      <c:pt idx="10">
                        <c:v>1</c:v>
                      </c:pt>
                      <c:pt idx="11">
                        <c:v>2</c:v>
                      </c:pt>
                      <c:pt idx="12">
                        <c:v>1</c:v>
                      </c:pt>
                      <c:pt idx="13">
                        <c:v>1</c:v>
                      </c:pt>
                      <c:pt idx="14">
                        <c:v>1</c:v>
                      </c:pt>
                      <c:pt idx="15">
                        <c:v>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BE65-438A-A545-32416C00ACB1}"/>
                  </c:ext>
                </c:extLst>
              </c15:ser>
            </c15:filteredBarSeries>
          </c:ext>
        </c:extLst>
      </c:barChart>
      <c:catAx>
        <c:axId val="99496792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994965424"/>
        <c:crosses val="autoZero"/>
        <c:auto val="1"/>
        <c:lblAlgn val="ctr"/>
        <c:lblOffset val="100"/>
        <c:noMultiLvlLbl val="0"/>
      </c:catAx>
      <c:valAx>
        <c:axId val="994965424"/>
        <c:scaling>
          <c:orientation val="minMax"/>
          <c:max val="100"/>
        </c:scaling>
        <c:delete val="1"/>
        <c:axPos val="t"/>
        <c:numFmt formatCode="General" sourceLinked="1"/>
        <c:majorTickMark val="none"/>
        <c:minorTickMark val="none"/>
        <c:tickLblPos val="nextTo"/>
        <c:crossAx val="994967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sv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sv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BA03BB-D509-4F86-BB45-B5518A11083D}" type="doc">
      <dgm:prSet loTypeId="urn:microsoft.com/office/officeart/2005/8/layout/lProcess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CL"/>
        </a:p>
      </dgm:t>
    </dgm:pt>
    <dgm:pt modelId="{D523C8EC-5FCF-4BE0-8BB6-15A6C1DDA035}">
      <dgm:prSet phldrT="[Texto]"/>
      <dgm:spPr/>
      <dgm:t>
        <a:bodyPr/>
        <a:lstStyle/>
        <a:p>
          <a:r>
            <a:rPr lang="es-CL" b="1" dirty="0"/>
            <a:t>PROMOCIÓN COMUNIDAD EDUCATIVA</a:t>
          </a:r>
          <a:endParaRPr lang="es-CL" dirty="0"/>
        </a:p>
      </dgm:t>
    </dgm:pt>
    <dgm:pt modelId="{A2D23289-546B-4B62-878C-1454095882BF}" type="parTrans" cxnId="{30FAB8CA-9ED0-4A79-B09E-AAF075CF8E58}">
      <dgm:prSet/>
      <dgm:spPr/>
      <dgm:t>
        <a:bodyPr/>
        <a:lstStyle/>
        <a:p>
          <a:endParaRPr lang="es-CL"/>
        </a:p>
      </dgm:t>
    </dgm:pt>
    <dgm:pt modelId="{E34D15E1-F681-4D97-B7C5-AA5384B41C28}" type="sibTrans" cxnId="{30FAB8CA-9ED0-4A79-B09E-AAF075CF8E58}">
      <dgm:prSet/>
      <dgm:spPr/>
      <dgm:t>
        <a:bodyPr/>
        <a:lstStyle/>
        <a:p>
          <a:endParaRPr lang="es-CL"/>
        </a:p>
      </dgm:t>
    </dgm:pt>
    <dgm:pt modelId="{4F43FE85-820E-41AB-BFAE-5AC4A92DDCB8}">
      <dgm:prSet phldrT="[Texto]" custT="1"/>
      <dgm:spPr/>
      <dgm:t>
        <a:bodyPr/>
        <a:lstStyle/>
        <a:p>
          <a:r>
            <a:rPr lang="es-ES" sz="1050" dirty="0"/>
            <a:t>TALLER CON PADRES NIVEL PARVULARIO</a:t>
          </a:r>
          <a:endParaRPr lang="es-CL" sz="1050" dirty="0"/>
        </a:p>
      </dgm:t>
    </dgm:pt>
    <dgm:pt modelId="{C811F6C6-AA54-4F7F-8136-CC4AB5230AFF}" type="parTrans" cxnId="{FAAEECD7-3268-453F-BEEF-772AA8D045EC}">
      <dgm:prSet/>
      <dgm:spPr/>
      <dgm:t>
        <a:bodyPr/>
        <a:lstStyle/>
        <a:p>
          <a:endParaRPr lang="es-CL"/>
        </a:p>
      </dgm:t>
    </dgm:pt>
    <dgm:pt modelId="{52B2B07B-0D8E-43EE-B58D-A7DE93DBD878}" type="sibTrans" cxnId="{FAAEECD7-3268-453F-BEEF-772AA8D045EC}">
      <dgm:prSet/>
      <dgm:spPr/>
      <dgm:t>
        <a:bodyPr/>
        <a:lstStyle/>
        <a:p>
          <a:endParaRPr lang="es-CL"/>
        </a:p>
      </dgm:t>
    </dgm:pt>
    <dgm:pt modelId="{7781C2BC-11F1-483E-929F-709FDC80B3CF}">
      <dgm:prSet phldrT="[Texto]" custT="1"/>
      <dgm:spPr/>
      <dgm:t>
        <a:bodyPr/>
        <a:lstStyle/>
        <a:p>
          <a:r>
            <a:rPr lang="es-CL" sz="1200" dirty="0"/>
            <a:t>APLICACIÓN PSC 17 -CL CON PADRES</a:t>
          </a:r>
        </a:p>
      </dgm:t>
    </dgm:pt>
    <dgm:pt modelId="{19837A6B-C2BC-40D3-A62F-274BC24E69DB}" type="parTrans" cxnId="{1BBB71C6-69A5-4313-8341-2AB575427DE7}">
      <dgm:prSet/>
      <dgm:spPr/>
      <dgm:t>
        <a:bodyPr/>
        <a:lstStyle/>
        <a:p>
          <a:endParaRPr lang="es-CL"/>
        </a:p>
      </dgm:t>
    </dgm:pt>
    <dgm:pt modelId="{CE203A72-ADCB-4D84-8A04-F8DABE971F5B}" type="sibTrans" cxnId="{1BBB71C6-69A5-4313-8341-2AB575427DE7}">
      <dgm:prSet/>
      <dgm:spPr/>
      <dgm:t>
        <a:bodyPr/>
        <a:lstStyle/>
        <a:p>
          <a:endParaRPr lang="es-CL"/>
        </a:p>
      </dgm:t>
    </dgm:pt>
    <dgm:pt modelId="{28B1BFA4-A104-498E-AC29-D88EC6A09BF6}">
      <dgm:prSet phldrT="[Texto]"/>
      <dgm:spPr/>
      <dgm:t>
        <a:bodyPr/>
        <a:lstStyle/>
        <a:p>
          <a:r>
            <a:rPr lang="es-CL" b="1" dirty="0"/>
            <a:t>PREVENCIÓN</a:t>
          </a:r>
          <a:endParaRPr lang="es-CL" dirty="0"/>
        </a:p>
      </dgm:t>
    </dgm:pt>
    <dgm:pt modelId="{AAAE052C-C8C3-4CF0-A5D9-91F737958775}" type="parTrans" cxnId="{F074DFA4-9D13-40EA-AF02-F83B222366A5}">
      <dgm:prSet/>
      <dgm:spPr/>
      <dgm:t>
        <a:bodyPr/>
        <a:lstStyle/>
        <a:p>
          <a:endParaRPr lang="es-CL"/>
        </a:p>
      </dgm:t>
    </dgm:pt>
    <dgm:pt modelId="{5D7FE078-D3A0-4469-BF06-9732B5A42A03}" type="sibTrans" cxnId="{F074DFA4-9D13-40EA-AF02-F83B222366A5}">
      <dgm:prSet/>
      <dgm:spPr/>
      <dgm:t>
        <a:bodyPr/>
        <a:lstStyle/>
        <a:p>
          <a:endParaRPr lang="es-CL"/>
        </a:p>
      </dgm:t>
    </dgm:pt>
    <dgm:pt modelId="{D3000CAC-08E6-41E1-8652-AD789F1E0055}">
      <dgm:prSet phldrT="[Texto]" custT="1"/>
      <dgm:spPr/>
      <dgm:t>
        <a:bodyPr/>
        <a:lstStyle/>
        <a:p>
          <a:r>
            <a:rPr lang="es-CL" sz="1200" dirty="0"/>
            <a:t>TALLERES PREVENTIVOS CON ESTUDIANTES</a:t>
          </a:r>
        </a:p>
      </dgm:t>
    </dgm:pt>
    <dgm:pt modelId="{629B7685-4911-4EEF-BC33-3FDE609C5C77}" type="parTrans" cxnId="{BC1DE8BE-3EF8-4073-A679-3FFC2EBCE8A8}">
      <dgm:prSet/>
      <dgm:spPr/>
      <dgm:t>
        <a:bodyPr/>
        <a:lstStyle/>
        <a:p>
          <a:endParaRPr lang="es-CL"/>
        </a:p>
      </dgm:t>
    </dgm:pt>
    <dgm:pt modelId="{FD0CF592-FE98-45FA-B874-3BE9F5CA757E}" type="sibTrans" cxnId="{BC1DE8BE-3EF8-4073-A679-3FFC2EBCE8A8}">
      <dgm:prSet/>
      <dgm:spPr/>
      <dgm:t>
        <a:bodyPr/>
        <a:lstStyle/>
        <a:p>
          <a:endParaRPr lang="es-CL"/>
        </a:p>
      </dgm:t>
    </dgm:pt>
    <dgm:pt modelId="{24465B34-E85A-4323-935F-328981BA65C7}">
      <dgm:prSet custT="1"/>
      <dgm:spPr/>
      <dgm:t>
        <a:bodyPr/>
        <a:lstStyle/>
        <a:p>
          <a:r>
            <a:rPr lang="es-CL" sz="900" dirty="0"/>
            <a:t>EVALUACIÓN DE PROTECCIÓN Y RIESGO NIVEL PARVULARIO /</a:t>
          </a:r>
          <a:r>
            <a:rPr lang="es-CL" sz="900" dirty="0" err="1"/>
            <a:t>psc</a:t>
          </a:r>
          <a:r>
            <a:rPr lang="es-CL" sz="900" dirty="0"/>
            <a:t> </a:t>
          </a:r>
          <a:r>
            <a:rPr lang="es-CL" sz="900" dirty="0" err="1"/>
            <a:t>nt</a:t>
          </a:r>
          <a:r>
            <a:rPr lang="es-CL" sz="900" dirty="0"/>
            <a:t>)</a:t>
          </a:r>
        </a:p>
      </dgm:t>
    </dgm:pt>
    <dgm:pt modelId="{A2AFBE41-212A-427F-9A60-E5724A15F0C2}" type="parTrans" cxnId="{24054B7E-9B56-42BC-AC8D-D5C19C0E4ADC}">
      <dgm:prSet/>
      <dgm:spPr/>
      <dgm:t>
        <a:bodyPr/>
        <a:lstStyle/>
        <a:p>
          <a:endParaRPr lang="es-CL"/>
        </a:p>
      </dgm:t>
    </dgm:pt>
    <dgm:pt modelId="{AEB295C1-E80F-46E5-94BC-3768ABC8CE24}" type="sibTrans" cxnId="{24054B7E-9B56-42BC-AC8D-D5C19C0E4ADC}">
      <dgm:prSet/>
      <dgm:spPr/>
      <dgm:t>
        <a:bodyPr/>
        <a:lstStyle/>
        <a:p>
          <a:endParaRPr lang="es-CL"/>
        </a:p>
      </dgm:t>
    </dgm:pt>
    <dgm:pt modelId="{B53E951F-3BE8-40F9-8C0B-EB4F0901541C}">
      <dgm:prSet custT="1"/>
      <dgm:spPr/>
      <dgm:t>
        <a:bodyPr/>
        <a:lstStyle/>
        <a:p>
          <a:pPr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050" dirty="0"/>
            <a:t>ACOMPAÑAMIENTO TRABAJO AULA</a:t>
          </a:r>
        </a:p>
      </dgm:t>
    </dgm:pt>
    <dgm:pt modelId="{2B1818D6-BCF1-4576-B031-2C5AA8E709E2}" type="parTrans" cxnId="{F1253F01-083A-479A-86CE-5CD624E79F00}">
      <dgm:prSet/>
      <dgm:spPr/>
      <dgm:t>
        <a:bodyPr/>
        <a:lstStyle/>
        <a:p>
          <a:endParaRPr lang="es-CL"/>
        </a:p>
      </dgm:t>
    </dgm:pt>
    <dgm:pt modelId="{9EC56635-99EA-4DFE-8079-80D6A7A64539}" type="sibTrans" cxnId="{F1253F01-083A-479A-86CE-5CD624E79F00}">
      <dgm:prSet/>
      <dgm:spPr/>
      <dgm:t>
        <a:bodyPr/>
        <a:lstStyle/>
        <a:p>
          <a:endParaRPr lang="es-CL"/>
        </a:p>
      </dgm:t>
    </dgm:pt>
    <dgm:pt modelId="{A08BD1CC-940E-4DD5-8302-8EF372777E9F}">
      <dgm:prSet custT="1"/>
      <dgm:spPr/>
      <dgm:t>
        <a:bodyPr/>
        <a:lstStyle/>
        <a:p>
          <a:r>
            <a:rPr lang="es-CL" sz="900" dirty="0"/>
            <a:t>ACOMPAÑAMIENTO PARA TRABAJO EN REUNIÓN DE APODERADOS</a:t>
          </a:r>
          <a:endParaRPr lang="es-CL" sz="900" dirty="0">
            <a:effectLst/>
            <a:latin typeface="Arial" panose="020B0604020202020204" pitchFamily="34" charset="0"/>
            <a:ea typeface="Calibri" panose="020F0502020204030204" pitchFamily="34" charset="0"/>
            <a:cs typeface="Arial" panose="020B0604020202020204" pitchFamily="34" charset="0"/>
          </a:endParaRPr>
        </a:p>
      </dgm:t>
    </dgm:pt>
    <dgm:pt modelId="{A1C3D2E7-5050-4B23-B62F-69D808816688}" type="parTrans" cxnId="{6F2A22D3-B083-4EB5-BE78-D80B1656670E}">
      <dgm:prSet/>
      <dgm:spPr/>
      <dgm:t>
        <a:bodyPr/>
        <a:lstStyle/>
        <a:p>
          <a:endParaRPr lang="es-CL"/>
        </a:p>
      </dgm:t>
    </dgm:pt>
    <dgm:pt modelId="{22ADCF24-5E49-4AA6-B4C7-7DD703A935B5}" type="sibTrans" cxnId="{6F2A22D3-B083-4EB5-BE78-D80B1656670E}">
      <dgm:prSet/>
      <dgm:spPr/>
      <dgm:t>
        <a:bodyPr/>
        <a:lstStyle/>
        <a:p>
          <a:endParaRPr lang="es-CL"/>
        </a:p>
      </dgm:t>
    </dgm:pt>
    <dgm:pt modelId="{F3145219-C9CB-4A25-9FC4-B44E4DB53F9C}">
      <dgm:prSet custT="1"/>
      <dgm:spPr/>
      <dgm:t>
        <a:bodyPr/>
        <a:lstStyle/>
        <a:p>
          <a:r>
            <a:rPr lang="es-CL" sz="1200" dirty="0"/>
            <a:t>APLICACIÓN TOCA-RR-CL CON DOCENTES</a:t>
          </a:r>
        </a:p>
      </dgm:t>
    </dgm:pt>
    <dgm:pt modelId="{30C8A448-4371-4C5B-A927-FABB871472FD}" type="parTrans" cxnId="{923CD95A-8F87-47C2-B8A3-0513E69165A1}">
      <dgm:prSet/>
      <dgm:spPr/>
      <dgm:t>
        <a:bodyPr/>
        <a:lstStyle/>
        <a:p>
          <a:endParaRPr lang="es-CL"/>
        </a:p>
      </dgm:t>
    </dgm:pt>
    <dgm:pt modelId="{45D92711-F182-4E24-9153-CDD6D7CB20B2}" type="sibTrans" cxnId="{923CD95A-8F87-47C2-B8A3-0513E69165A1}">
      <dgm:prSet/>
      <dgm:spPr/>
      <dgm:t>
        <a:bodyPr/>
        <a:lstStyle/>
        <a:p>
          <a:endParaRPr lang="es-CL"/>
        </a:p>
      </dgm:t>
    </dgm:pt>
    <dgm:pt modelId="{EC160A20-D057-4D38-ABE4-7B42A8EB69FF}">
      <dgm:prSet custT="1"/>
      <dgm:spPr/>
      <dgm:t>
        <a:bodyPr/>
        <a:lstStyle/>
        <a:p>
          <a:r>
            <a:rPr lang="es-CL" sz="1200" dirty="0"/>
            <a:t>DIGITACIÓN, ANÁLISIS Y PLANIFICACIÓN</a:t>
          </a:r>
        </a:p>
      </dgm:t>
    </dgm:pt>
    <dgm:pt modelId="{BE524517-BBDD-461B-9F0C-1DFB04C7FDFC}" type="parTrans" cxnId="{F1FBEA07-1057-4C1F-82D7-DEB60CC5D180}">
      <dgm:prSet/>
      <dgm:spPr/>
      <dgm:t>
        <a:bodyPr/>
        <a:lstStyle/>
        <a:p>
          <a:endParaRPr lang="es-CL"/>
        </a:p>
      </dgm:t>
    </dgm:pt>
    <dgm:pt modelId="{1F2AA7F1-E368-40A8-9FCA-91818F3ACECB}" type="sibTrans" cxnId="{F1FBEA07-1057-4C1F-82D7-DEB60CC5D180}">
      <dgm:prSet/>
      <dgm:spPr/>
      <dgm:t>
        <a:bodyPr/>
        <a:lstStyle/>
        <a:p>
          <a:endParaRPr lang="es-CL"/>
        </a:p>
      </dgm:t>
    </dgm:pt>
    <dgm:pt modelId="{3AC03317-F6CF-4030-8DBE-93185BAAB113}">
      <dgm:prSet custT="1"/>
      <dgm:spPr/>
      <dgm:t>
        <a:bodyPr/>
        <a:lstStyle/>
        <a:p>
          <a:r>
            <a:rPr lang="es-CL" sz="1200" dirty="0"/>
            <a:t>DEVOLUCIÓN RESULTADOS</a:t>
          </a:r>
        </a:p>
      </dgm:t>
    </dgm:pt>
    <dgm:pt modelId="{419DADDB-83D6-4C7B-89B0-7AB451F3D311}" type="parTrans" cxnId="{D1061DC6-30AE-4561-A3A5-630D5A54228C}">
      <dgm:prSet/>
      <dgm:spPr/>
      <dgm:t>
        <a:bodyPr/>
        <a:lstStyle/>
        <a:p>
          <a:endParaRPr lang="es-CL"/>
        </a:p>
      </dgm:t>
    </dgm:pt>
    <dgm:pt modelId="{BE25DDB3-EA01-4627-A9A3-D523AB94641B}" type="sibTrans" cxnId="{D1061DC6-30AE-4561-A3A5-630D5A54228C}">
      <dgm:prSet/>
      <dgm:spPr/>
      <dgm:t>
        <a:bodyPr/>
        <a:lstStyle/>
        <a:p>
          <a:endParaRPr lang="es-CL"/>
        </a:p>
      </dgm:t>
    </dgm:pt>
    <dgm:pt modelId="{485026DC-F3EC-4C24-998A-48EDBB7BCA71}">
      <dgm:prSet custT="1"/>
      <dgm:spPr/>
      <dgm:t>
        <a:bodyPr/>
        <a:lstStyle/>
        <a:p>
          <a:r>
            <a:rPr lang="es-CL" sz="1200" dirty="0"/>
            <a:t>REUNIONES CON PADRES DE ESTUDIANTES EN T.P.</a:t>
          </a:r>
        </a:p>
      </dgm:t>
    </dgm:pt>
    <dgm:pt modelId="{715427D5-734C-45CB-85E6-934855D32FF4}" type="parTrans" cxnId="{8EFC2F70-303F-4E49-8F6A-2CB27D0ECDF9}">
      <dgm:prSet/>
      <dgm:spPr/>
      <dgm:t>
        <a:bodyPr/>
        <a:lstStyle/>
        <a:p>
          <a:endParaRPr lang="es-CL"/>
        </a:p>
      </dgm:t>
    </dgm:pt>
    <dgm:pt modelId="{E0401121-ED46-45B2-BCC8-A1F3DF71F326}" type="sibTrans" cxnId="{8EFC2F70-303F-4E49-8F6A-2CB27D0ECDF9}">
      <dgm:prSet/>
      <dgm:spPr/>
      <dgm:t>
        <a:bodyPr/>
        <a:lstStyle/>
        <a:p>
          <a:endParaRPr lang="es-CL"/>
        </a:p>
      </dgm:t>
    </dgm:pt>
    <dgm:pt modelId="{84FDA984-A3AA-4260-8A1D-35595FB92A9C}">
      <dgm:prSet custT="1"/>
      <dgm:spPr/>
      <dgm:t>
        <a:bodyPr/>
        <a:lstStyle/>
        <a:p>
          <a:r>
            <a:rPr lang="es-CL" sz="1200" dirty="0"/>
            <a:t>REUNIÓN CON DOCENTES DE ESTUDIANTES EN T.P.</a:t>
          </a:r>
        </a:p>
      </dgm:t>
    </dgm:pt>
    <dgm:pt modelId="{32883022-DE57-49AF-AD6F-61995DCD64FA}" type="parTrans" cxnId="{5708278B-2BCD-45C6-B735-D05D9B037D97}">
      <dgm:prSet/>
      <dgm:spPr/>
      <dgm:t>
        <a:bodyPr/>
        <a:lstStyle/>
        <a:p>
          <a:endParaRPr lang="es-CL"/>
        </a:p>
      </dgm:t>
    </dgm:pt>
    <dgm:pt modelId="{B3197141-A440-4A39-A8AD-45CA420F6A1F}" type="sibTrans" cxnId="{5708278B-2BCD-45C6-B735-D05D9B037D97}">
      <dgm:prSet/>
      <dgm:spPr/>
      <dgm:t>
        <a:bodyPr/>
        <a:lstStyle/>
        <a:p>
          <a:endParaRPr lang="es-CL"/>
        </a:p>
      </dgm:t>
    </dgm:pt>
    <dgm:pt modelId="{37A6CA16-F3DF-46B3-9446-A12EB4A9DF37}">
      <dgm:prSet/>
      <dgm:spPr/>
      <dgm:t>
        <a:bodyPr/>
        <a:lstStyle/>
        <a:p>
          <a:r>
            <a:rPr lang="es-CL" b="1" dirty="0"/>
            <a:t>DERIVACIÓN A ATENCIÓN PROBLEMAS SALUD MENTAL</a:t>
          </a:r>
          <a:endParaRPr lang="es-CL" dirty="0"/>
        </a:p>
      </dgm:t>
    </dgm:pt>
    <dgm:pt modelId="{45F97F6A-DE61-48E8-9DD1-1DBFEB4F8F9B}" type="parTrans" cxnId="{21B230CA-3F54-47D3-990F-44034254FC09}">
      <dgm:prSet/>
      <dgm:spPr/>
      <dgm:t>
        <a:bodyPr/>
        <a:lstStyle/>
        <a:p>
          <a:endParaRPr lang="es-CL"/>
        </a:p>
      </dgm:t>
    </dgm:pt>
    <dgm:pt modelId="{31144BB3-DDE1-4B70-AAB4-764BAD838B5E}" type="sibTrans" cxnId="{21B230CA-3F54-47D3-990F-44034254FC09}">
      <dgm:prSet/>
      <dgm:spPr/>
      <dgm:t>
        <a:bodyPr/>
        <a:lstStyle/>
        <a:p>
          <a:endParaRPr lang="es-CL"/>
        </a:p>
      </dgm:t>
    </dgm:pt>
    <dgm:pt modelId="{7EEF8CA2-5B9B-430B-A40E-669B8457281B}">
      <dgm:prSet custT="1"/>
      <dgm:spPr/>
      <dgm:t>
        <a:bodyPr/>
        <a:lstStyle/>
        <a:p>
          <a:r>
            <a:rPr lang="es-CL" sz="1100" dirty="0"/>
            <a:t>SELECCIÓN Y DERIVACIÓN SEGÚN ÍNDICES Y CASOS EMERGENTES</a:t>
          </a:r>
        </a:p>
      </dgm:t>
    </dgm:pt>
    <dgm:pt modelId="{3192BF39-1F64-4AE2-8CD4-5E14157D475E}" type="parTrans" cxnId="{8E663F31-A1F6-44B3-84AB-F76853E9DFD9}">
      <dgm:prSet/>
      <dgm:spPr/>
      <dgm:t>
        <a:bodyPr/>
        <a:lstStyle/>
        <a:p>
          <a:endParaRPr lang="es-CL"/>
        </a:p>
      </dgm:t>
    </dgm:pt>
    <dgm:pt modelId="{E439CC7A-20C7-4485-8EA5-C514D76C7BC6}" type="sibTrans" cxnId="{8E663F31-A1F6-44B3-84AB-F76853E9DFD9}">
      <dgm:prSet/>
      <dgm:spPr/>
      <dgm:t>
        <a:bodyPr/>
        <a:lstStyle/>
        <a:p>
          <a:endParaRPr lang="es-CL"/>
        </a:p>
      </dgm:t>
    </dgm:pt>
    <dgm:pt modelId="{AA960878-3855-470C-A577-57119F0F396E}">
      <dgm:prSet custT="1"/>
      <dgm:spPr/>
      <dgm:t>
        <a:bodyPr/>
        <a:lstStyle/>
        <a:p>
          <a:r>
            <a:rPr lang="es-CL" sz="1100" dirty="0"/>
            <a:t>SEGUIMIENTO ADMINISTRATIVO ATENCIÓN</a:t>
          </a:r>
        </a:p>
      </dgm:t>
    </dgm:pt>
    <dgm:pt modelId="{1ED00FF6-C8BF-45AE-BBCA-F22535B188BF}" type="parTrans" cxnId="{0E4B9F23-10CC-4151-870E-733043C1F934}">
      <dgm:prSet/>
      <dgm:spPr/>
      <dgm:t>
        <a:bodyPr/>
        <a:lstStyle/>
        <a:p>
          <a:endParaRPr lang="es-CL"/>
        </a:p>
      </dgm:t>
    </dgm:pt>
    <dgm:pt modelId="{C33F3803-D355-414E-92E4-7C9EF8FD8E04}" type="sibTrans" cxnId="{0E4B9F23-10CC-4151-870E-733043C1F934}">
      <dgm:prSet/>
      <dgm:spPr/>
      <dgm:t>
        <a:bodyPr/>
        <a:lstStyle/>
        <a:p>
          <a:endParaRPr lang="es-CL"/>
        </a:p>
      </dgm:t>
    </dgm:pt>
    <dgm:pt modelId="{27E8F215-821E-4AA8-8A14-7DB35B8DAAA3}">
      <dgm:prSet custT="1"/>
      <dgm:spPr/>
      <dgm:t>
        <a:bodyPr/>
        <a:lstStyle/>
        <a:p>
          <a:r>
            <a:rPr lang="es-CL" sz="1100" dirty="0"/>
            <a:t>REUNIONES DE COORDINACIÓN CON EQUIPO TRATANTE</a:t>
          </a:r>
        </a:p>
      </dgm:t>
    </dgm:pt>
    <dgm:pt modelId="{33E50843-0B59-406E-9333-D2C6E6AF08E7}" type="parTrans" cxnId="{EA3FA38B-8DAF-49AE-A022-8C5DD0D57129}">
      <dgm:prSet/>
      <dgm:spPr/>
      <dgm:t>
        <a:bodyPr/>
        <a:lstStyle/>
        <a:p>
          <a:endParaRPr lang="es-CL"/>
        </a:p>
      </dgm:t>
    </dgm:pt>
    <dgm:pt modelId="{3D0B2B15-34A8-4A7E-ADA5-EE3DB246D8D4}" type="sibTrans" cxnId="{EA3FA38B-8DAF-49AE-A022-8C5DD0D57129}">
      <dgm:prSet/>
      <dgm:spPr/>
      <dgm:t>
        <a:bodyPr/>
        <a:lstStyle/>
        <a:p>
          <a:endParaRPr lang="es-CL"/>
        </a:p>
      </dgm:t>
    </dgm:pt>
    <dgm:pt modelId="{3721AFD9-7A73-4C59-B219-AB5ED055390D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CL" b="1" dirty="0"/>
            <a:t>DESARROLLO RED DE APOYO LOCAL</a:t>
          </a:r>
          <a:endParaRPr lang="es-CL" dirty="0"/>
        </a:p>
        <a:p>
          <a:pPr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dirty="0"/>
        </a:p>
      </dgm:t>
    </dgm:pt>
    <dgm:pt modelId="{F14E4A26-05FB-4E38-9FFA-37EB7228CC39}" type="parTrans" cxnId="{A6CD16DC-4BA3-4C3B-A1C4-7F4931D275B7}">
      <dgm:prSet/>
      <dgm:spPr/>
      <dgm:t>
        <a:bodyPr/>
        <a:lstStyle/>
        <a:p>
          <a:endParaRPr lang="es-CL"/>
        </a:p>
      </dgm:t>
    </dgm:pt>
    <dgm:pt modelId="{3281D920-9AC5-451E-800B-308AB2E7D2AC}" type="sibTrans" cxnId="{A6CD16DC-4BA3-4C3B-A1C4-7F4931D275B7}">
      <dgm:prSet/>
      <dgm:spPr/>
      <dgm:t>
        <a:bodyPr/>
        <a:lstStyle/>
        <a:p>
          <a:endParaRPr lang="es-CL"/>
        </a:p>
      </dgm:t>
    </dgm:pt>
    <dgm:pt modelId="{BD374EC3-B425-438E-A201-FEE28BDD44C5}">
      <dgm:prSet custT="1"/>
      <dgm:spPr/>
      <dgm:t>
        <a:bodyPr/>
        <a:lstStyle/>
        <a:p>
          <a:r>
            <a:rPr lang="es-CL" sz="1100" dirty="0"/>
            <a:t>DIAGNÓSTICO  SITUACIONAL</a:t>
          </a:r>
        </a:p>
      </dgm:t>
    </dgm:pt>
    <dgm:pt modelId="{2E86F7BD-9BB8-4A11-A469-5E998AEC874C}" type="parTrans" cxnId="{CD3816D4-F791-4E64-A8D7-FF32598A0423}">
      <dgm:prSet/>
      <dgm:spPr/>
      <dgm:t>
        <a:bodyPr/>
        <a:lstStyle/>
        <a:p>
          <a:endParaRPr lang="es-CL"/>
        </a:p>
      </dgm:t>
    </dgm:pt>
    <dgm:pt modelId="{0114D8C3-AAF0-4F11-9CC4-5B322CA13C68}" type="sibTrans" cxnId="{CD3816D4-F791-4E64-A8D7-FF32598A0423}">
      <dgm:prSet/>
      <dgm:spPr/>
      <dgm:t>
        <a:bodyPr/>
        <a:lstStyle/>
        <a:p>
          <a:endParaRPr lang="es-CL"/>
        </a:p>
      </dgm:t>
    </dgm:pt>
    <dgm:pt modelId="{E1C5C567-95B6-4FE4-A037-E06AEAD559D8}">
      <dgm:prSet/>
      <dgm:spPr/>
      <dgm:t>
        <a:bodyPr/>
        <a:lstStyle/>
        <a:p>
          <a:r>
            <a:rPr lang="es-CL" b="1" dirty="0"/>
            <a:t>EVALUACIÓN Y SEGUIMIENTO </a:t>
          </a:r>
          <a:endParaRPr lang="es-CL" dirty="0"/>
        </a:p>
      </dgm:t>
    </dgm:pt>
    <dgm:pt modelId="{4772937D-9759-4763-B07E-773D6FBAF816}" type="parTrans" cxnId="{E34DBB9E-3E05-45F9-ACB1-445106410B57}">
      <dgm:prSet/>
      <dgm:spPr/>
      <dgm:t>
        <a:bodyPr/>
        <a:lstStyle/>
        <a:p>
          <a:endParaRPr lang="es-CL"/>
        </a:p>
      </dgm:t>
    </dgm:pt>
    <dgm:pt modelId="{3E7122DB-75DB-4DA0-A6A2-70740C62B498}" type="sibTrans" cxnId="{E34DBB9E-3E05-45F9-ACB1-445106410B57}">
      <dgm:prSet/>
      <dgm:spPr/>
      <dgm:t>
        <a:bodyPr/>
        <a:lstStyle/>
        <a:p>
          <a:endParaRPr lang="es-CL"/>
        </a:p>
      </dgm:t>
    </dgm:pt>
    <dgm:pt modelId="{71512693-B27F-416C-BC76-F380EC2FBB4D}">
      <dgm:prSet custT="1"/>
      <dgm:spPr/>
      <dgm:t>
        <a:bodyPr/>
        <a:lstStyle/>
        <a:p>
          <a:r>
            <a:rPr lang="es-CL" sz="1100"/>
            <a:t>JORNADAS ARTICULACIÓN RED</a:t>
          </a:r>
        </a:p>
      </dgm:t>
    </dgm:pt>
    <dgm:pt modelId="{0FC7AF55-6DB0-4993-9C7D-7CBF9A7C1BCC}" type="parTrans" cxnId="{2D80002C-4222-4997-AD08-8978FEE9D37D}">
      <dgm:prSet/>
      <dgm:spPr/>
      <dgm:t>
        <a:bodyPr/>
        <a:lstStyle/>
        <a:p>
          <a:endParaRPr lang="es-CL"/>
        </a:p>
      </dgm:t>
    </dgm:pt>
    <dgm:pt modelId="{19769A2F-5D7C-46D0-B042-2ADAA95AC302}" type="sibTrans" cxnId="{2D80002C-4222-4997-AD08-8978FEE9D37D}">
      <dgm:prSet/>
      <dgm:spPr/>
      <dgm:t>
        <a:bodyPr/>
        <a:lstStyle/>
        <a:p>
          <a:endParaRPr lang="es-CL"/>
        </a:p>
      </dgm:t>
    </dgm:pt>
    <dgm:pt modelId="{4CCEA791-1B5B-4075-876A-B833DD6A570C}">
      <dgm:prSet custT="1"/>
      <dgm:spPr/>
      <dgm:t>
        <a:bodyPr/>
        <a:lstStyle/>
        <a:p>
          <a:r>
            <a:rPr lang="es-CL" sz="1100" dirty="0"/>
            <a:t>DIFUSIÓN</a:t>
          </a:r>
        </a:p>
      </dgm:t>
    </dgm:pt>
    <dgm:pt modelId="{32A63CFB-FFCA-4999-A317-738F67967B4F}" type="parTrans" cxnId="{98C4CD4E-A5E6-46EF-9DC9-2DCB9CEFE63A}">
      <dgm:prSet/>
      <dgm:spPr/>
      <dgm:t>
        <a:bodyPr/>
        <a:lstStyle/>
        <a:p>
          <a:endParaRPr lang="es-CL"/>
        </a:p>
      </dgm:t>
    </dgm:pt>
    <dgm:pt modelId="{E86E4429-C085-4ACF-95F4-B7DF61C15808}" type="sibTrans" cxnId="{98C4CD4E-A5E6-46EF-9DC9-2DCB9CEFE63A}">
      <dgm:prSet/>
      <dgm:spPr/>
      <dgm:t>
        <a:bodyPr/>
        <a:lstStyle/>
        <a:p>
          <a:endParaRPr lang="es-CL"/>
        </a:p>
      </dgm:t>
    </dgm:pt>
    <dgm:pt modelId="{A0630605-7938-4DA4-AB65-81F951A42826}">
      <dgm:prSet custT="1"/>
      <dgm:spPr/>
      <dgm:t>
        <a:bodyPr/>
        <a:lstStyle/>
        <a:p>
          <a:r>
            <a:rPr lang="es-CL" sz="1100" dirty="0"/>
            <a:t>REUNIONES</a:t>
          </a:r>
        </a:p>
        <a:p>
          <a:r>
            <a:rPr lang="es-CL" sz="1100" dirty="0"/>
            <a:t> CON EGE</a:t>
          </a:r>
        </a:p>
      </dgm:t>
    </dgm:pt>
    <dgm:pt modelId="{A1F62BF7-E490-4A7E-A294-9AE7797AF25E}" type="parTrans" cxnId="{142207FD-AB64-403D-947F-51837A82D883}">
      <dgm:prSet/>
      <dgm:spPr/>
      <dgm:t>
        <a:bodyPr/>
        <a:lstStyle/>
        <a:p>
          <a:endParaRPr lang="es-CL"/>
        </a:p>
      </dgm:t>
    </dgm:pt>
    <dgm:pt modelId="{423500E1-6726-404D-B730-4F72853D7C4A}" type="sibTrans" cxnId="{142207FD-AB64-403D-947F-51837A82D883}">
      <dgm:prSet/>
      <dgm:spPr/>
      <dgm:t>
        <a:bodyPr/>
        <a:lstStyle/>
        <a:p>
          <a:endParaRPr lang="es-CL"/>
        </a:p>
      </dgm:t>
    </dgm:pt>
    <dgm:pt modelId="{0A77906B-EA7D-415A-AA7A-1F8F5EA9AA0A}">
      <dgm:prSet custT="1"/>
      <dgm:spPr/>
      <dgm:t>
        <a:bodyPr/>
        <a:lstStyle/>
        <a:p>
          <a:r>
            <a:rPr lang="es-CL" sz="1100" dirty="0"/>
            <a:t>REGISTRO </a:t>
          </a:r>
        </a:p>
        <a:p>
          <a:r>
            <a:rPr lang="es-CL" sz="1000" dirty="0"/>
            <a:t>SISTEMATIZACIÓN</a:t>
          </a:r>
        </a:p>
        <a:p>
          <a:r>
            <a:rPr lang="es-CL" sz="1100" dirty="0"/>
            <a:t>ELABORACIÓN INFORMES</a:t>
          </a:r>
        </a:p>
        <a:p>
          <a:endParaRPr lang="es-CL" sz="1100" dirty="0"/>
        </a:p>
        <a:p>
          <a:r>
            <a:rPr lang="es-CL" sz="1100" dirty="0"/>
            <a:t>AUTODUIDADO PROFESIONAL: EQUIPOS</a:t>
          </a:r>
        </a:p>
      </dgm:t>
    </dgm:pt>
    <dgm:pt modelId="{ACEFBB63-11BA-403B-9C32-914C363D99A6}" type="parTrans" cxnId="{7BE4662B-9C6A-40E7-9705-BB44CFA7366F}">
      <dgm:prSet/>
      <dgm:spPr/>
      <dgm:t>
        <a:bodyPr/>
        <a:lstStyle/>
        <a:p>
          <a:endParaRPr lang="es-CL"/>
        </a:p>
      </dgm:t>
    </dgm:pt>
    <dgm:pt modelId="{6670FB51-92FD-4926-8D09-4381FBD39A5F}" type="sibTrans" cxnId="{7BE4662B-9C6A-40E7-9705-BB44CFA7366F}">
      <dgm:prSet/>
      <dgm:spPr/>
      <dgm:t>
        <a:bodyPr/>
        <a:lstStyle/>
        <a:p>
          <a:endParaRPr lang="es-CL"/>
        </a:p>
      </dgm:t>
    </dgm:pt>
    <dgm:pt modelId="{85877F0A-C691-4910-AF11-ED147ED2A096}">
      <dgm:prSet phldrT="[Texto]"/>
      <dgm:spPr/>
      <dgm:t>
        <a:bodyPr/>
        <a:lstStyle/>
        <a:p>
          <a:r>
            <a:rPr lang="es-CL" b="1" dirty="0"/>
            <a:t>DETECCIÓN CONDUCTAS DE RIESGO </a:t>
          </a:r>
        </a:p>
        <a:p>
          <a:r>
            <a:rPr lang="es-CL" b="0" dirty="0"/>
            <a:t>(1° - 3° EB)</a:t>
          </a:r>
        </a:p>
      </dgm:t>
    </dgm:pt>
    <dgm:pt modelId="{2EA8C0B4-C79D-42E3-BF57-012E5ECF763D}" type="sibTrans" cxnId="{E8ED59FF-1ADC-4A41-948E-4B8FFDECB312}">
      <dgm:prSet/>
      <dgm:spPr/>
      <dgm:t>
        <a:bodyPr/>
        <a:lstStyle/>
        <a:p>
          <a:endParaRPr lang="es-CL"/>
        </a:p>
      </dgm:t>
    </dgm:pt>
    <dgm:pt modelId="{533849EA-4738-44A3-88A3-3C3E5DF96D0E}" type="parTrans" cxnId="{E8ED59FF-1ADC-4A41-948E-4B8FFDECB312}">
      <dgm:prSet/>
      <dgm:spPr/>
      <dgm:t>
        <a:bodyPr/>
        <a:lstStyle/>
        <a:p>
          <a:endParaRPr lang="es-CL"/>
        </a:p>
      </dgm:t>
    </dgm:pt>
    <dgm:pt modelId="{4F9D6C98-8234-4D50-9C18-4993F03A5B54}">
      <dgm:prSet custT="1"/>
      <dgm:spPr/>
      <dgm:t>
        <a:bodyPr/>
        <a:lstStyle/>
        <a:p>
          <a:r>
            <a:rPr lang="es-ES" sz="1050" dirty="0">
              <a:effectLst/>
            </a:rPr>
            <a:t>AUTOCUIDADO PROFESIONAL:</a:t>
          </a:r>
        </a:p>
        <a:p>
          <a:r>
            <a:rPr lang="es-ES" sz="900" dirty="0">
              <a:effectLst/>
            </a:rPr>
            <a:t>DOCENTE - DIRECTIVOS</a:t>
          </a:r>
          <a:endParaRPr lang="es-CL" sz="900" dirty="0"/>
        </a:p>
      </dgm:t>
    </dgm:pt>
    <dgm:pt modelId="{0B047C19-182E-44DB-9791-1308BC7BF9C4}" type="parTrans" cxnId="{1523CF34-6D0B-409F-8EFB-9A58B1E2C6E6}">
      <dgm:prSet/>
      <dgm:spPr/>
      <dgm:t>
        <a:bodyPr/>
        <a:lstStyle/>
        <a:p>
          <a:endParaRPr lang="es-ES"/>
        </a:p>
      </dgm:t>
    </dgm:pt>
    <dgm:pt modelId="{AD0AFFBE-61CA-4798-861C-915001B36339}" type="sibTrans" cxnId="{1523CF34-6D0B-409F-8EFB-9A58B1E2C6E6}">
      <dgm:prSet/>
      <dgm:spPr/>
      <dgm:t>
        <a:bodyPr/>
        <a:lstStyle/>
        <a:p>
          <a:endParaRPr lang="es-ES"/>
        </a:p>
      </dgm:t>
    </dgm:pt>
    <dgm:pt modelId="{755571A8-A8C8-404F-B944-B78BB3226B30}" type="pres">
      <dgm:prSet presAssocID="{D7BA03BB-D509-4F86-BB45-B5518A11083D}" presName="theList" presStyleCnt="0">
        <dgm:presLayoutVars>
          <dgm:dir/>
          <dgm:animLvl val="lvl"/>
          <dgm:resizeHandles val="exact"/>
        </dgm:presLayoutVars>
      </dgm:prSet>
      <dgm:spPr/>
    </dgm:pt>
    <dgm:pt modelId="{B79BECBE-B0F3-44BA-8A41-DB15732969C0}" type="pres">
      <dgm:prSet presAssocID="{D523C8EC-5FCF-4BE0-8BB6-15A6C1DDA035}" presName="compNode" presStyleCnt="0"/>
      <dgm:spPr/>
    </dgm:pt>
    <dgm:pt modelId="{6405DDDD-A610-44B6-B8B0-C2D7497513DA}" type="pres">
      <dgm:prSet presAssocID="{D523C8EC-5FCF-4BE0-8BB6-15A6C1DDA035}" presName="aNode" presStyleLbl="bgShp" presStyleIdx="0" presStyleCnt="6" custLinFactNeighborX="-3900" custLinFactNeighborY="4248"/>
      <dgm:spPr/>
    </dgm:pt>
    <dgm:pt modelId="{2754CAAA-BA37-4FC8-908E-3F656853DA28}" type="pres">
      <dgm:prSet presAssocID="{D523C8EC-5FCF-4BE0-8BB6-15A6C1DDA035}" presName="textNode" presStyleLbl="bgShp" presStyleIdx="0" presStyleCnt="6"/>
      <dgm:spPr/>
    </dgm:pt>
    <dgm:pt modelId="{5B05B2BD-0700-4A42-BE63-A8CD2A3E23EA}" type="pres">
      <dgm:prSet presAssocID="{D523C8EC-5FCF-4BE0-8BB6-15A6C1DDA035}" presName="compChildNode" presStyleCnt="0"/>
      <dgm:spPr/>
    </dgm:pt>
    <dgm:pt modelId="{CF0F7C60-1980-4E08-ABFE-4199794ACB4C}" type="pres">
      <dgm:prSet presAssocID="{D523C8EC-5FCF-4BE0-8BB6-15A6C1DDA035}" presName="theInnerList" presStyleCnt="0"/>
      <dgm:spPr/>
    </dgm:pt>
    <dgm:pt modelId="{B06052E8-AEA5-4686-BC3C-975E844B0AF5}" type="pres">
      <dgm:prSet presAssocID="{4F43FE85-820E-41AB-BFAE-5AC4A92DDCB8}" presName="childNode" presStyleLbl="node1" presStyleIdx="0" presStyleCnt="20" custScaleY="93399" custLinFactNeighborX="-1176" custLinFactNeighborY="-64931">
        <dgm:presLayoutVars>
          <dgm:bulletEnabled val="1"/>
        </dgm:presLayoutVars>
      </dgm:prSet>
      <dgm:spPr/>
    </dgm:pt>
    <dgm:pt modelId="{A89A1F48-A9BD-4C84-A46A-B58BCF462793}" type="pres">
      <dgm:prSet presAssocID="{4F43FE85-820E-41AB-BFAE-5AC4A92DDCB8}" presName="aSpace2" presStyleCnt="0"/>
      <dgm:spPr/>
    </dgm:pt>
    <dgm:pt modelId="{6D5755EF-0846-4FC6-9BE1-C27AA8CA322A}" type="pres">
      <dgm:prSet presAssocID="{24465B34-E85A-4323-935F-328981BA65C7}" presName="childNode" presStyleLbl="node1" presStyleIdx="1" presStyleCnt="20" custScaleY="114646" custLinFactNeighborX="-2250" custLinFactNeighborY="-61707">
        <dgm:presLayoutVars>
          <dgm:bulletEnabled val="1"/>
        </dgm:presLayoutVars>
      </dgm:prSet>
      <dgm:spPr/>
    </dgm:pt>
    <dgm:pt modelId="{8489F265-38BD-4B14-97CC-8CC11CF0594F}" type="pres">
      <dgm:prSet presAssocID="{24465B34-E85A-4323-935F-328981BA65C7}" presName="aSpace2" presStyleCnt="0"/>
      <dgm:spPr/>
    </dgm:pt>
    <dgm:pt modelId="{A62F4BA4-98BD-4F7A-946F-29CDCDEB5E72}" type="pres">
      <dgm:prSet presAssocID="{4F9D6C98-8234-4D50-9C18-4993F03A5B54}" presName="childNode" presStyleLbl="node1" presStyleIdx="2" presStyleCnt="20" custScaleX="108025" custLinFactNeighborX="-2251" custLinFactNeighborY="-78289">
        <dgm:presLayoutVars>
          <dgm:bulletEnabled val="1"/>
        </dgm:presLayoutVars>
      </dgm:prSet>
      <dgm:spPr/>
    </dgm:pt>
    <dgm:pt modelId="{782DD254-3195-4F28-8FAD-5145EE6AD791}" type="pres">
      <dgm:prSet presAssocID="{4F9D6C98-8234-4D50-9C18-4993F03A5B54}" presName="aSpace2" presStyleCnt="0"/>
      <dgm:spPr/>
    </dgm:pt>
    <dgm:pt modelId="{FB9E2092-B08F-4E14-BCA3-CC59325A6B27}" type="pres">
      <dgm:prSet presAssocID="{B53E951F-3BE8-40F9-8C0B-EB4F0901541C}" presName="childNode" presStyleLbl="node1" presStyleIdx="3" presStyleCnt="20" custLinFactNeighborX="-2477" custLinFactNeighborY="-57944">
        <dgm:presLayoutVars>
          <dgm:bulletEnabled val="1"/>
        </dgm:presLayoutVars>
      </dgm:prSet>
      <dgm:spPr/>
    </dgm:pt>
    <dgm:pt modelId="{47A19AFF-F12C-4502-9C0B-DCC114DEA6C2}" type="pres">
      <dgm:prSet presAssocID="{B53E951F-3BE8-40F9-8C0B-EB4F0901541C}" presName="aSpace2" presStyleCnt="0"/>
      <dgm:spPr/>
    </dgm:pt>
    <dgm:pt modelId="{C9B96F52-98F9-468A-95F8-7321CAC5D7E0}" type="pres">
      <dgm:prSet presAssocID="{A08BD1CC-940E-4DD5-8302-8EF372777E9F}" presName="childNode" presStyleLbl="node1" presStyleIdx="4" presStyleCnt="20" custScaleY="130405" custLinFactNeighborX="-2354" custLinFactNeighborY="-29895">
        <dgm:presLayoutVars>
          <dgm:bulletEnabled val="1"/>
        </dgm:presLayoutVars>
      </dgm:prSet>
      <dgm:spPr/>
    </dgm:pt>
    <dgm:pt modelId="{61AF933A-1D69-48AE-9FDB-E8B0CF661B24}" type="pres">
      <dgm:prSet presAssocID="{D523C8EC-5FCF-4BE0-8BB6-15A6C1DDA035}" presName="aSpace" presStyleCnt="0"/>
      <dgm:spPr/>
    </dgm:pt>
    <dgm:pt modelId="{F3E4B171-8C0A-4916-A8D8-ED60B0DFA602}" type="pres">
      <dgm:prSet presAssocID="{85877F0A-C691-4910-AF11-ED147ED2A096}" presName="compNode" presStyleCnt="0"/>
      <dgm:spPr/>
    </dgm:pt>
    <dgm:pt modelId="{373C258B-E948-426B-9F5C-E2F4E2F131E4}" type="pres">
      <dgm:prSet presAssocID="{85877F0A-C691-4910-AF11-ED147ED2A096}" presName="aNode" presStyleLbl="bgShp" presStyleIdx="1" presStyleCnt="6" custScaleX="111562"/>
      <dgm:spPr/>
    </dgm:pt>
    <dgm:pt modelId="{22CABBCF-987A-4CAE-B0F9-5A9817082692}" type="pres">
      <dgm:prSet presAssocID="{85877F0A-C691-4910-AF11-ED147ED2A096}" presName="textNode" presStyleLbl="bgShp" presStyleIdx="1" presStyleCnt="6"/>
      <dgm:spPr/>
    </dgm:pt>
    <dgm:pt modelId="{F5F78505-46F9-4F64-A3DD-7A8E1982CF69}" type="pres">
      <dgm:prSet presAssocID="{85877F0A-C691-4910-AF11-ED147ED2A096}" presName="compChildNode" presStyleCnt="0"/>
      <dgm:spPr/>
    </dgm:pt>
    <dgm:pt modelId="{3421F16B-E4DC-4C88-90F3-FE8925957C7B}" type="pres">
      <dgm:prSet presAssocID="{85877F0A-C691-4910-AF11-ED147ED2A096}" presName="theInnerList" presStyleCnt="0"/>
      <dgm:spPr/>
    </dgm:pt>
    <dgm:pt modelId="{50680516-5CCB-4A4F-AD35-714E2FEC2FD6}" type="pres">
      <dgm:prSet presAssocID="{7781C2BC-11F1-483E-929F-709FDC80B3CF}" presName="childNode" presStyleLbl="node1" presStyleIdx="5" presStyleCnt="20">
        <dgm:presLayoutVars>
          <dgm:bulletEnabled val="1"/>
        </dgm:presLayoutVars>
      </dgm:prSet>
      <dgm:spPr/>
    </dgm:pt>
    <dgm:pt modelId="{C134653E-2D89-4F8C-9397-D155EF19680D}" type="pres">
      <dgm:prSet presAssocID="{7781C2BC-11F1-483E-929F-709FDC80B3CF}" presName="aSpace2" presStyleCnt="0"/>
      <dgm:spPr/>
    </dgm:pt>
    <dgm:pt modelId="{6919D87B-6E56-40F5-8561-09DEBC55D59A}" type="pres">
      <dgm:prSet presAssocID="{F3145219-C9CB-4A25-9FC4-B44E4DB53F9C}" presName="childNode" presStyleLbl="node1" presStyleIdx="6" presStyleCnt="20" custScaleY="84327" custLinFactNeighborY="-48310">
        <dgm:presLayoutVars>
          <dgm:bulletEnabled val="1"/>
        </dgm:presLayoutVars>
      </dgm:prSet>
      <dgm:spPr/>
    </dgm:pt>
    <dgm:pt modelId="{02A93345-0E5D-4D24-93FB-06A5DC66D594}" type="pres">
      <dgm:prSet presAssocID="{F3145219-C9CB-4A25-9FC4-B44E4DB53F9C}" presName="aSpace2" presStyleCnt="0"/>
      <dgm:spPr/>
    </dgm:pt>
    <dgm:pt modelId="{13F51771-DD2F-47F4-8F3D-51A2A0CE3B41}" type="pres">
      <dgm:prSet presAssocID="{EC160A20-D057-4D38-ABE4-7B42A8EB69FF}" presName="childNode" presStyleLbl="node1" presStyleIdx="7" presStyleCnt="20" custLinFactNeighborX="589" custLinFactNeighborY="-84542">
        <dgm:presLayoutVars>
          <dgm:bulletEnabled val="1"/>
        </dgm:presLayoutVars>
      </dgm:prSet>
      <dgm:spPr/>
    </dgm:pt>
    <dgm:pt modelId="{A4A32BC1-5C72-401F-8FEF-477FBBE795E9}" type="pres">
      <dgm:prSet presAssocID="{EC160A20-D057-4D38-ABE4-7B42A8EB69FF}" presName="aSpace2" presStyleCnt="0"/>
      <dgm:spPr/>
    </dgm:pt>
    <dgm:pt modelId="{6BC43894-ED6E-4C63-978D-1D95FF24AF79}" type="pres">
      <dgm:prSet presAssocID="{3AC03317-F6CF-4030-8DBE-93185BAAB113}" presName="childNode" presStyleLbl="node1" presStyleIdx="8" presStyleCnt="20" custLinFactY="-4125" custLinFactNeighborX="2355" custLinFactNeighborY="-100000">
        <dgm:presLayoutVars>
          <dgm:bulletEnabled val="1"/>
        </dgm:presLayoutVars>
      </dgm:prSet>
      <dgm:spPr/>
    </dgm:pt>
    <dgm:pt modelId="{7A943307-52E9-49D2-B541-EA45E338B866}" type="pres">
      <dgm:prSet presAssocID="{85877F0A-C691-4910-AF11-ED147ED2A096}" presName="aSpace" presStyleCnt="0"/>
      <dgm:spPr/>
    </dgm:pt>
    <dgm:pt modelId="{25DEAFEE-E082-4F08-9AB1-AB843FD1E61F}" type="pres">
      <dgm:prSet presAssocID="{28B1BFA4-A104-498E-AC29-D88EC6A09BF6}" presName="compNode" presStyleCnt="0"/>
      <dgm:spPr/>
    </dgm:pt>
    <dgm:pt modelId="{5B258FE4-7875-4507-9A1D-BC71D714AB75}" type="pres">
      <dgm:prSet presAssocID="{28B1BFA4-A104-498E-AC29-D88EC6A09BF6}" presName="aNode" presStyleLbl="bgShp" presStyleIdx="2" presStyleCnt="6"/>
      <dgm:spPr/>
    </dgm:pt>
    <dgm:pt modelId="{2A7C4F86-2DAF-422B-A6F1-CD781E180273}" type="pres">
      <dgm:prSet presAssocID="{28B1BFA4-A104-498E-AC29-D88EC6A09BF6}" presName="textNode" presStyleLbl="bgShp" presStyleIdx="2" presStyleCnt="6"/>
      <dgm:spPr/>
    </dgm:pt>
    <dgm:pt modelId="{285E0505-9ED3-41D6-B8C7-0069FD4F452D}" type="pres">
      <dgm:prSet presAssocID="{28B1BFA4-A104-498E-AC29-D88EC6A09BF6}" presName="compChildNode" presStyleCnt="0"/>
      <dgm:spPr/>
    </dgm:pt>
    <dgm:pt modelId="{922D2299-9612-48ED-A7E1-3A3EDB973C94}" type="pres">
      <dgm:prSet presAssocID="{28B1BFA4-A104-498E-AC29-D88EC6A09BF6}" presName="theInnerList" presStyleCnt="0"/>
      <dgm:spPr/>
    </dgm:pt>
    <dgm:pt modelId="{DC696D80-2EDE-4A1F-B53C-036EC7785CC4}" type="pres">
      <dgm:prSet presAssocID="{D3000CAC-08E6-41E1-8652-AD789F1E0055}" presName="childNode" presStyleLbl="node1" presStyleIdx="9" presStyleCnt="20">
        <dgm:presLayoutVars>
          <dgm:bulletEnabled val="1"/>
        </dgm:presLayoutVars>
      </dgm:prSet>
      <dgm:spPr/>
    </dgm:pt>
    <dgm:pt modelId="{F76BBB26-18FF-43F3-AC33-2053C8877DD8}" type="pres">
      <dgm:prSet presAssocID="{D3000CAC-08E6-41E1-8652-AD789F1E0055}" presName="aSpace2" presStyleCnt="0"/>
      <dgm:spPr/>
    </dgm:pt>
    <dgm:pt modelId="{D693FD08-B361-4F71-BFE9-7DDE0F1265C1}" type="pres">
      <dgm:prSet presAssocID="{485026DC-F3EC-4C24-998A-48EDBB7BCA71}" presName="childNode" presStyleLbl="node1" presStyleIdx="10" presStyleCnt="20">
        <dgm:presLayoutVars>
          <dgm:bulletEnabled val="1"/>
        </dgm:presLayoutVars>
      </dgm:prSet>
      <dgm:spPr/>
    </dgm:pt>
    <dgm:pt modelId="{07B70FC9-C1A7-4C0E-9FB2-DC57B4AE6709}" type="pres">
      <dgm:prSet presAssocID="{485026DC-F3EC-4C24-998A-48EDBB7BCA71}" presName="aSpace2" presStyleCnt="0"/>
      <dgm:spPr/>
    </dgm:pt>
    <dgm:pt modelId="{C143AED4-CBBF-4FDD-B91A-ABB9D405F1D5}" type="pres">
      <dgm:prSet presAssocID="{84FDA984-A3AA-4260-8A1D-35595FB92A9C}" presName="childNode" presStyleLbl="node1" presStyleIdx="11" presStyleCnt="20">
        <dgm:presLayoutVars>
          <dgm:bulletEnabled val="1"/>
        </dgm:presLayoutVars>
      </dgm:prSet>
      <dgm:spPr/>
    </dgm:pt>
    <dgm:pt modelId="{20764384-D6BB-4D86-A00E-8356B5E1F442}" type="pres">
      <dgm:prSet presAssocID="{28B1BFA4-A104-498E-AC29-D88EC6A09BF6}" presName="aSpace" presStyleCnt="0"/>
      <dgm:spPr/>
    </dgm:pt>
    <dgm:pt modelId="{36C30EF6-D16E-4D6C-AE7B-EB2E96FDE204}" type="pres">
      <dgm:prSet presAssocID="{37A6CA16-F3DF-46B3-9446-A12EB4A9DF37}" presName="compNode" presStyleCnt="0"/>
      <dgm:spPr/>
    </dgm:pt>
    <dgm:pt modelId="{15D8A773-3B32-4E41-B4E8-6C94D4FDF1DB}" type="pres">
      <dgm:prSet presAssocID="{37A6CA16-F3DF-46B3-9446-A12EB4A9DF37}" presName="aNode" presStyleLbl="bgShp" presStyleIdx="3" presStyleCnt="6"/>
      <dgm:spPr/>
    </dgm:pt>
    <dgm:pt modelId="{862BDAB7-E6E5-49DC-95F6-F28AE7F8C701}" type="pres">
      <dgm:prSet presAssocID="{37A6CA16-F3DF-46B3-9446-A12EB4A9DF37}" presName="textNode" presStyleLbl="bgShp" presStyleIdx="3" presStyleCnt="6"/>
      <dgm:spPr/>
    </dgm:pt>
    <dgm:pt modelId="{B18E7664-36E2-4F55-A94A-3C7EEF2B5CFF}" type="pres">
      <dgm:prSet presAssocID="{37A6CA16-F3DF-46B3-9446-A12EB4A9DF37}" presName="compChildNode" presStyleCnt="0"/>
      <dgm:spPr/>
    </dgm:pt>
    <dgm:pt modelId="{1DE2B418-A71F-402F-AAD5-883F37845277}" type="pres">
      <dgm:prSet presAssocID="{37A6CA16-F3DF-46B3-9446-A12EB4A9DF37}" presName="theInnerList" presStyleCnt="0"/>
      <dgm:spPr/>
    </dgm:pt>
    <dgm:pt modelId="{17147476-6192-4AA8-8530-0F853F8F7B6B}" type="pres">
      <dgm:prSet presAssocID="{7EEF8CA2-5B9B-430B-A40E-669B8457281B}" presName="childNode" presStyleLbl="node1" presStyleIdx="12" presStyleCnt="20">
        <dgm:presLayoutVars>
          <dgm:bulletEnabled val="1"/>
        </dgm:presLayoutVars>
      </dgm:prSet>
      <dgm:spPr/>
    </dgm:pt>
    <dgm:pt modelId="{B50E8E8D-F40D-4B6C-8733-95EAF53AFA42}" type="pres">
      <dgm:prSet presAssocID="{7EEF8CA2-5B9B-430B-A40E-669B8457281B}" presName="aSpace2" presStyleCnt="0"/>
      <dgm:spPr/>
    </dgm:pt>
    <dgm:pt modelId="{683AE778-9CF9-492C-A0EC-8C379419F82B}" type="pres">
      <dgm:prSet presAssocID="{AA960878-3855-470C-A577-57119F0F396E}" presName="childNode" presStyleLbl="node1" presStyleIdx="13" presStyleCnt="20">
        <dgm:presLayoutVars>
          <dgm:bulletEnabled val="1"/>
        </dgm:presLayoutVars>
      </dgm:prSet>
      <dgm:spPr/>
    </dgm:pt>
    <dgm:pt modelId="{4F39F5D1-1F8E-4EBA-BB27-6B1590E893B1}" type="pres">
      <dgm:prSet presAssocID="{AA960878-3855-470C-A577-57119F0F396E}" presName="aSpace2" presStyleCnt="0"/>
      <dgm:spPr/>
    </dgm:pt>
    <dgm:pt modelId="{89DDE293-4A32-4C3F-A19A-394FA3B57C94}" type="pres">
      <dgm:prSet presAssocID="{27E8F215-821E-4AA8-8A14-7DB35B8DAAA3}" presName="childNode" presStyleLbl="node1" presStyleIdx="14" presStyleCnt="20" custScaleX="119484">
        <dgm:presLayoutVars>
          <dgm:bulletEnabled val="1"/>
        </dgm:presLayoutVars>
      </dgm:prSet>
      <dgm:spPr/>
    </dgm:pt>
    <dgm:pt modelId="{A3A60348-116E-4207-BFD6-E70D078104C7}" type="pres">
      <dgm:prSet presAssocID="{37A6CA16-F3DF-46B3-9446-A12EB4A9DF37}" presName="aSpace" presStyleCnt="0"/>
      <dgm:spPr/>
    </dgm:pt>
    <dgm:pt modelId="{E5F46F0D-27B2-45FD-8A9B-E4C399793570}" type="pres">
      <dgm:prSet presAssocID="{3721AFD9-7A73-4C59-B219-AB5ED055390D}" presName="compNode" presStyleCnt="0"/>
      <dgm:spPr/>
    </dgm:pt>
    <dgm:pt modelId="{AA9A22C6-8BCB-4D8A-922F-4AA349DF85D1}" type="pres">
      <dgm:prSet presAssocID="{3721AFD9-7A73-4C59-B219-AB5ED055390D}" presName="aNode" presStyleLbl="bgShp" presStyleIdx="4" presStyleCnt="6"/>
      <dgm:spPr/>
    </dgm:pt>
    <dgm:pt modelId="{26FD7191-6F6B-49AF-B794-25F8F17A2313}" type="pres">
      <dgm:prSet presAssocID="{3721AFD9-7A73-4C59-B219-AB5ED055390D}" presName="textNode" presStyleLbl="bgShp" presStyleIdx="4" presStyleCnt="6"/>
      <dgm:spPr/>
    </dgm:pt>
    <dgm:pt modelId="{BE14CF2E-6671-436D-85C4-569C7A31B6EA}" type="pres">
      <dgm:prSet presAssocID="{3721AFD9-7A73-4C59-B219-AB5ED055390D}" presName="compChildNode" presStyleCnt="0"/>
      <dgm:spPr/>
    </dgm:pt>
    <dgm:pt modelId="{15AAF2C7-C750-4FFF-9E45-13D04CA65F15}" type="pres">
      <dgm:prSet presAssocID="{3721AFD9-7A73-4C59-B219-AB5ED055390D}" presName="theInnerList" presStyleCnt="0"/>
      <dgm:spPr/>
    </dgm:pt>
    <dgm:pt modelId="{89C62A03-03F9-44C7-864C-A9B044167711}" type="pres">
      <dgm:prSet presAssocID="{BD374EC3-B425-438E-A201-FEE28BDD44C5}" presName="childNode" presStyleLbl="node1" presStyleIdx="15" presStyleCnt="20">
        <dgm:presLayoutVars>
          <dgm:bulletEnabled val="1"/>
        </dgm:presLayoutVars>
      </dgm:prSet>
      <dgm:spPr/>
    </dgm:pt>
    <dgm:pt modelId="{9F3EB9D0-4D77-465D-8704-09A7C44817CC}" type="pres">
      <dgm:prSet presAssocID="{BD374EC3-B425-438E-A201-FEE28BDD44C5}" presName="aSpace2" presStyleCnt="0"/>
      <dgm:spPr/>
    </dgm:pt>
    <dgm:pt modelId="{DD19F97E-8894-4A4C-9988-E179ABD7BEE6}" type="pres">
      <dgm:prSet presAssocID="{71512693-B27F-416C-BC76-F380EC2FBB4D}" presName="childNode" presStyleLbl="node1" presStyleIdx="16" presStyleCnt="20">
        <dgm:presLayoutVars>
          <dgm:bulletEnabled val="1"/>
        </dgm:presLayoutVars>
      </dgm:prSet>
      <dgm:spPr/>
    </dgm:pt>
    <dgm:pt modelId="{0AAD0A89-5FBB-4761-A49E-B3CC029DB819}" type="pres">
      <dgm:prSet presAssocID="{71512693-B27F-416C-BC76-F380EC2FBB4D}" presName="aSpace2" presStyleCnt="0"/>
      <dgm:spPr/>
    </dgm:pt>
    <dgm:pt modelId="{B3BF2925-BA52-431A-BC07-A13391C6ACE4}" type="pres">
      <dgm:prSet presAssocID="{4CCEA791-1B5B-4075-876A-B833DD6A570C}" presName="childNode" presStyleLbl="node1" presStyleIdx="17" presStyleCnt="20">
        <dgm:presLayoutVars>
          <dgm:bulletEnabled val="1"/>
        </dgm:presLayoutVars>
      </dgm:prSet>
      <dgm:spPr/>
    </dgm:pt>
    <dgm:pt modelId="{372B567B-8A82-43B7-BEFA-506C98602541}" type="pres">
      <dgm:prSet presAssocID="{4CCEA791-1B5B-4075-876A-B833DD6A570C}" presName="aSpace2" presStyleCnt="0"/>
      <dgm:spPr/>
    </dgm:pt>
    <dgm:pt modelId="{C29AE625-6029-41FA-9925-021F5A3796E3}" type="pres">
      <dgm:prSet presAssocID="{A0630605-7938-4DA4-AB65-81F951A42826}" presName="childNode" presStyleLbl="node1" presStyleIdx="18" presStyleCnt="20">
        <dgm:presLayoutVars>
          <dgm:bulletEnabled val="1"/>
        </dgm:presLayoutVars>
      </dgm:prSet>
      <dgm:spPr/>
    </dgm:pt>
    <dgm:pt modelId="{AD4CC612-F223-42A1-9660-487067D317C2}" type="pres">
      <dgm:prSet presAssocID="{3721AFD9-7A73-4C59-B219-AB5ED055390D}" presName="aSpace" presStyleCnt="0"/>
      <dgm:spPr/>
    </dgm:pt>
    <dgm:pt modelId="{E9C456C0-16E5-4EE9-B138-69F27794E0DE}" type="pres">
      <dgm:prSet presAssocID="{E1C5C567-95B6-4FE4-A037-E06AEAD559D8}" presName="compNode" presStyleCnt="0"/>
      <dgm:spPr/>
    </dgm:pt>
    <dgm:pt modelId="{245402FF-6D08-4C1E-AEDC-866369FFC131}" type="pres">
      <dgm:prSet presAssocID="{E1C5C567-95B6-4FE4-A037-E06AEAD559D8}" presName="aNode" presStyleLbl="bgShp" presStyleIdx="5" presStyleCnt="6" custScaleX="85866"/>
      <dgm:spPr/>
    </dgm:pt>
    <dgm:pt modelId="{69899D04-0CC3-4664-A1BD-6D160D6D0A14}" type="pres">
      <dgm:prSet presAssocID="{E1C5C567-95B6-4FE4-A037-E06AEAD559D8}" presName="textNode" presStyleLbl="bgShp" presStyleIdx="5" presStyleCnt="6"/>
      <dgm:spPr/>
    </dgm:pt>
    <dgm:pt modelId="{58280472-31A1-4CA8-A051-EEDABBF8776B}" type="pres">
      <dgm:prSet presAssocID="{E1C5C567-95B6-4FE4-A037-E06AEAD559D8}" presName="compChildNode" presStyleCnt="0"/>
      <dgm:spPr/>
    </dgm:pt>
    <dgm:pt modelId="{942D153E-C1B8-4AFB-9072-336CCF06443A}" type="pres">
      <dgm:prSet presAssocID="{E1C5C567-95B6-4FE4-A037-E06AEAD559D8}" presName="theInnerList" presStyleCnt="0"/>
      <dgm:spPr/>
    </dgm:pt>
    <dgm:pt modelId="{14370E2C-F869-45BF-8580-FF5A5E0CAC62}" type="pres">
      <dgm:prSet presAssocID="{0A77906B-EA7D-415A-AA7A-1F8F5EA9AA0A}" presName="childNode" presStyleLbl="node1" presStyleIdx="19" presStyleCnt="20">
        <dgm:presLayoutVars>
          <dgm:bulletEnabled val="1"/>
        </dgm:presLayoutVars>
      </dgm:prSet>
      <dgm:spPr/>
    </dgm:pt>
  </dgm:ptLst>
  <dgm:cxnLst>
    <dgm:cxn modelId="{F1253F01-083A-479A-86CE-5CD624E79F00}" srcId="{D523C8EC-5FCF-4BE0-8BB6-15A6C1DDA035}" destId="{B53E951F-3BE8-40F9-8C0B-EB4F0901541C}" srcOrd="3" destOrd="0" parTransId="{2B1818D6-BCF1-4576-B031-2C5AA8E709E2}" sibTransId="{9EC56635-99EA-4DFE-8079-80D6A7A64539}"/>
    <dgm:cxn modelId="{C6CCFC03-9490-4F6F-A80D-CA1AF6685192}" type="presOf" srcId="{4F43FE85-820E-41AB-BFAE-5AC4A92DDCB8}" destId="{B06052E8-AEA5-4686-BC3C-975E844B0AF5}" srcOrd="0" destOrd="0" presId="urn:microsoft.com/office/officeart/2005/8/layout/lProcess2"/>
    <dgm:cxn modelId="{F1FBEA07-1057-4C1F-82D7-DEB60CC5D180}" srcId="{85877F0A-C691-4910-AF11-ED147ED2A096}" destId="{EC160A20-D057-4D38-ABE4-7B42A8EB69FF}" srcOrd="2" destOrd="0" parTransId="{BE524517-BBDD-461B-9F0C-1DFB04C7FDFC}" sibTransId="{1F2AA7F1-E368-40A8-9FCA-91818F3ACECB}"/>
    <dgm:cxn modelId="{6E80AF15-C248-4C7C-9B05-07DFA0B5C50A}" type="presOf" srcId="{3AC03317-F6CF-4030-8DBE-93185BAAB113}" destId="{6BC43894-ED6E-4C63-978D-1D95FF24AF79}" srcOrd="0" destOrd="0" presId="urn:microsoft.com/office/officeart/2005/8/layout/lProcess2"/>
    <dgm:cxn modelId="{0E4B9F23-10CC-4151-870E-733043C1F934}" srcId="{37A6CA16-F3DF-46B3-9446-A12EB4A9DF37}" destId="{AA960878-3855-470C-A577-57119F0F396E}" srcOrd="1" destOrd="0" parTransId="{1ED00FF6-C8BF-45AE-BBCA-F22535B188BF}" sibTransId="{C33F3803-D355-414E-92E4-7C9EF8FD8E04}"/>
    <dgm:cxn modelId="{7CDB402A-A67A-4697-ABA7-DDAF32AD98DD}" type="presOf" srcId="{E1C5C567-95B6-4FE4-A037-E06AEAD559D8}" destId="{245402FF-6D08-4C1E-AEDC-866369FFC131}" srcOrd="0" destOrd="0" presId="urn:microsoft.com/office/officeart/2005/8/layout/lProcess2"/>
    <dgm:cxn modelId="{7BE4662B-9C6A-40E7-9705-BB44CFA7366F}" srcId="{E1C5C567-95B6-4FE4-A037-E06AEAD559D8}" destId="{0A77906B-EA7D-415A-AA7A-1F8F5EA9AA0A}" srcOrd="0" destOrd="0" parTransId="{ACEFBB63-11BA-403B-9C32-914C363D99A6}" sibTransId="{6670FB51-92FD-4926-8D09-4381FBD39A5F}"/>
    <dgm:cxn modelId="{2D80002C-4222-4997-AD08-8978FEE9D37D}" srcId="{3721AFD9-7A73-4C59-B219-AB5ED055390D}" destId="{71512693-B27F-416C-BC76-F380EC2FBB4D}" srcOrd="1" destOrd="0" parTransId="{0FC7AF55-6DB0-4993-9C7D-7CBF9A7C1BCC}" sibTransId="{19769A2F-5D7C-46D0-B042-2ADAA95AC302}"/>
    <dgm:cxn modelId="{8E663F31-A1F6-44B3-84AB-F76853E9DFD9}" srcId="{37A6CA16-F3DF-46B3-9446-A12EB4A9DF37}" destId="{7EEF8CA2-5B9B-430B-A40E-669B8457281B}" srcOrd="0" destOrd="0" parTransId="{3192BF39-1F64-4AE2-8CD4-5E14157D475E}" sibTransId="{E439CC7A-20C7-4485-8EA5-C514D76C7BC6}"/>
    <dgm:cxn modelId="{5F58A132-84F4-4671-84F5-923BFBAA0534}" type="presOf" srcId="{B53E951F-3BE8-40F9-8C0B-EB4F0901541C}" destId="{FB9E2092-B08F-4E14-BCA3-CC59325A6B27}" srcOrd="0" destOrd="0" presId="urn:microsoft.com/office/officeart/2005/8/layout/lProcess2"/>
    <dgm:cxn modelId="{1523CF34-6D0B-409F-8EFB-9A58B1E2C6E6}" srcId="{D523C8EC-5FCF-4BE0-8BB6-15A6C1DDA035}" destId="{4F9D6C98-8234-4D50-9C18-4993F03A5B54}" srcOrd="2" destOrd="0" parTransId="{0B047C19-182E-44DB-9791-1308BC7BF9C4}" sibTransId="{AD0AFFBE-61CA-4798-861C-915001B36339}"/>
    <dgm:cxn modelId="{5ED58C35-DFD2-4823-91C4-CD655FA648B3}" type="presOf" srcId="{27E8F215-821E-4AA8-8A14-7DB35B8DAAA3}" destId="{89DDE293-4A32-4C3F-A19A-394FA3B57C94}" srcOrd="0" destOrd="0" presId="urn:microsoft.com/office/officeart/2005/8/layout/lProcess2"/>
    <dgm:cxn modelId="{B7F68D40-3739-4290-A6D9-85BFDCA276C6}" type="presOf" srcId="{37A6CA16-F3DF-46B3-9446-A12EB4A9DF37}" destId="{862BDAB7-E6E5-49DC-95F6-F28AE7F8C701}" srcOrd="1" destOrd="0" presId="urn:microsoft.com/office/officeart/2005/8/layout/lProcess2"/>
    <dgm:cxn modelId="{82C11B5D-3DA0-4CE8-9A67-08CD3F331547}" type="presOf" srcId="{A0630605-7938-4DA4-AB65-81F951A42826}" destId="{C29AE625-6029-41FA-9925-021F5A3796E3}" srcOrd="0" destOrd="0" presId="urn:microsoft.com/office/officeart/2005/8/layout/lProcess2"/>
    <dgm:cxn modelId="{74B42D5E-763A-4854-AB55-A10D6DB51FBF}" type="presOf" srcId="{A08BD1CC-940E-4DD5-8302-8EF372777E9F}" destId="{C9B96F52-98F9-468A-95F8-7321CAC5D7E0}" srcOrd="0" destOrd="0" presId="urn:microsoft.com/office/officeart/2005/8/layout/lProcess2"/>
    <dgm:cxn modelId="{71AE4664-13D3-495D-9D2C-9D393E7FB04D}" type="presOf" srcId="{28B1BFA4-A104-498E-AC29-D88EC6A09BF6}" destId="{2A7C4F86-2DAF-422B-A6F1-CD781E180273}" srcOrd="1" destOrd="0" presId="urn:microsoft.com/office/officeart/2005/8/layout/lProcess2"/>
    <dgm:cxn modelId="{B1A1D266-E8B4-4EC2-A73F-96E5FA2CA225}" type="presOf" srcId="{BD374EC3-B425-438E-A201-FEE28BDD44C5}" destId="{89C62A03-03F9-44C7-864C-A9B044167711}" srcOrd="0" destOrd="0" presId="urn:microsoft.com/office/officeart/2005/8/layout/lProcess2"/>
    <dgm:cxn modelId="{98C4CD4E-A5E6-46EF-9DC9-2DCB9CEFE63A}" srcId="{3721AFD9-7A73-4C59-B219-AB5ED055390D}" destId="{4CCEA791-1B5B-4075-876A-B833DD6A570C}" srcOrd="2" destOrd="0" parTransId="{32A63CFB-FFCA-4999-A317-738F67967B4F}" sibTransId="{E86E4429-C085-4ACF-95F4-B7DF61C15808}"/>
    <dgm:cxn modelId="{8EFC2F70-303F-4E49-8F6A-2CB27D0ECDF9}" srcId="{28B1BFA4-A104-498E-AC29-D88EC6A09BF6}" destId="{485026DC-F3EC-4C24-998A-48EDBB7BCA71}" srcOrd="1" destOrd="0" parTransId="{715427D5-734C-45CB-85E6-934855D32FF4}" sibTransId="{E0401121-ED46-45B2-BCC8-A1F3DF71F326}"/>
    <dgm:cxn modelId="{1C663972-8854-4F9B-B00A-DD6A2CB9C17F}" type="presOf" srcId="{85877F0A-C691-4910-AF11-ED147ED2A096}" destId="{22CABBCF-987A-4CAE-B0F9-5A9817082692}" srcOrd="1" destOrd="0" presId="urn:microsoft.com/office/officeart/2005/8/layout/lProcess2"/>
    <dgm:cxn modelId="{B94C7F53-02AE-4046-B7BA-3AFD852AC803}" type="presOf" srcId="{3721AFD9-7A73-4C59-B219-AB5ED055390D}" destId="{AA9A22C6-8BCB-4D8A-922F-4AA349DF85D1}" srcOrd="0" destOrd="0" presId="urn:microsoft.com/office/officeart/2005/8/layout/lProcess2"/>
    <dgm:cxn modelId="{672E0F79-E326-403C-BB90-6F57CF59E76A}" type="presOf" srcId="{7781C2BC-11F1-483E-929F-709FDC80B3CF}" destId="{50680516-5CCB-4A4F-AD35-714E2FEC2FD6}" srcOrd="0" destOrd="0" presId="urn:microsoft.com/office/officeart/2005/8/layout/lProcess2"/>
    <dgm:cxn modelId="{5ECC667A-0B76-4125-BD32-9956FF9F830E}" type="presOf" srcId="{3721AFD9-7A73-4C59-B219-AB5ED055390D}" destId="{26FD7191-6F6B-49AF-B794-25F8F17A2313}" srcOrd="1" destOrd="0" presId="urn:microsoft.com/office/officeart/2005/8/layout/lProcess2"/>
    <dgm:cxn modelId="{923CD95A-8F87-47C2-B8A3-0513E69165A1}" srcId="{85877F0A-C691-4910-AF11-ED147ED2A096}" destId="{F3145219-C9CB-4A25-9FC4-B44E4DB53F9C}" srcOrd="1" destOrd="0" parTransId="{30C8A448-4371-4C5B-A927-FABB871472FD}" sibTransId="{45D92711-F182-4E24-9153-CDD6D7CB20B2}"/>
    <dgm:cxn modelId="{24054B7E-9B56-42BC-AC8D-D5C19C0E4ADC}" srcId="{D523C8EC-5FCF-4BE0-8BB6-15A6C1DDA035}" destId="{24465B34-E85A-4323-935F-328981BA65C7}" srcOrd="1" destOrd="0" parTransId="{A2AFBE41-212A-427F-9A60-E5724A15F0C2}" sibTransId="{AEB295C1-E80F-46E5-94BC-3768ABC8CE24}"/>
    <dgm:cxn modelId="{8906D380-B091-4682-B5AC-C0B80EA19044}" type="presOf" srcId="{AA960878-3855-470C-A577-57119F0F396E}" destId="{683AE778-9CF9-492C-A0EC-8C379419F82B}" srcOrd="0" destOrd="0" presId="urn:microsoft.com/office/officeart/2005/8/layout/lProcess2"/>
    <dgm:cxn modelId="{D859F484-94F0-4645-8CB9-5AD0D8BF19ED}" type="presOf" srcId="{24465B34-E85A-4323-935F-328981BA65C7}" destId="{6D5755EF-0846-4FC6-9BE1-C27AA8CA322A}" srcOrd="0" destOrd="0" presId="urn:microsoft.com/office/officeart/2005/8/layout/lProcess2"/>
    <dgm:cxn modelId="{F0AEAA8A-C09A-46A3-884C-8CDC2861E3B6}" type="presOf" srcId="{4CCEA791-1B5B-4075-876A-B833DD6A570C}" destId="{B3BF2925-BA52-431A-BC07-A13391C6ACE4}" srcOrd="0" destOrd="0" presId="urn:microsoft.com/office/officeart/2005/8/layout/lProcess2"/>
    <dgm:cxn modelId="{5708278B-2BCD-45C6-B735-D05D9B037D97}" srcId="{28B1BFA4-A104-498E-AC29-D88EC6A09BF6}" destId="{84FDA984-A3AA-4260-8A1D-35595FB92A9C}" srcOrd="2" destOrd="0" parTransId="{32883022-DE57-49AF-AD6F-61995DCD64FA}" sibTransId="{B3197141-A440-4A39-A8AD-45CA420F6A1F}"/>
    <dgm:cxn modelId="{EA3FA38B-8DAF-49AE-A022-8C5DD0D57129}" srcId="{37A6CA16-F3DF-46B3-9446-A12EB4A9DF37}" destId="{27E8F215-821E-4AA8-8A14-7DB35B8DAAA3}" srcOrd="2" destOrd="0" parTransId="{33E50843-0B59-406E-9333-D2C6E6AF08E7}" sibTransId="{3D0B2B15-34A8-4A7E-ADA5-EE3DB246D8D4}"/>
    <dgm:cxn modelId="{BC4F1E8F-5706-44FA-BBED-B9F12ADCBA8A}" type="presOf" srcId="{D523C8EC-5FCF-4BE0-8BB6-15A6C1DDA035}" destId="{6405DDDD-A610-44B6-B8B0-C2D7497513DA}" srcOrd="0" destOrd="0" presId="urn:microsoft.com/office/officeart/2005/8/layout/lProcess2"/>
    <dgm:cxn modelId="{E25D8296-6A0B-44A9-B195-73479EBB221C}" type="presOf" srcId="{D7BA03BB-D509-4F86-BB45-B5518A11083D}" destId="{755571A8-A8C8-404F-B944-B78BB3226B30}" srcOrd="0" destOrd="0" presId="urn:microsoft.com/office/officeart/2005/8/layout/lProcess2"/>
    <dgm:cxn modelId="{E34DBB9E-3E05-45F9-ACB1-445106410B57}" srcId="{D7BA03BB-D509-4F86-BB45-B5518A11083D}" destId="{E1C5C567-95B6-4FE4-A037-E06AEAD559D8}" srcOrd="5" destOrd="0" parTransId="{4772937D-9759-4763-B07E-773D6FBAF816}" sibTransId="{3E7122DB-75DB-4DA0-A6A2-70740C62B498}"/>
    <dgm:cxn modelId="{35F756A0-4519-4615-B1AC-2F55D495FEFE}" type="presOf" srcId="{7EEF8CA2-5B9B-430B-A40E-669B8457281B}" destId="{17147476-6192-4AA8-8530-0F853F8F7B6B}" srcOrd="0" destOrd="0" presId="urn:microsoft.com/office/officeart/2005/8/layout/lProcess2"/>
    <dgm:cxn modelId="{505683A4-2B6B-4C9B-B04D-8495D8477F8A}" type="presOf" srcId="{0A77906B-EA7D-415A-AA7A-1F8F5EA9AA0A}" destId="{14370E2C-F869-45BF-8580-FF5A5E0CAC62}" srcOrd="0" destOrd="0" presId="urn:microsoft.com/office/officeart/2005/8/layout/lProcess2"/>
    <dgm:cxn modelId="{F074DFA4-9D13-40EA-AF02-F83B222366A5}" srcId="{D7BA03BB-D509-4F86-BB45-B5518A11083D}" destId="{28B1BFA4-A104-498E-AC29-D88EC6A09BF6}" srcOrd="2" destOrd="0" parTransId="{AAAE052C-C8C3-4CF0-A5D9-91F737958775}" sibTransId="{5D7FE078-D3A0-4469-BF06-9732B5A42A03}"/>
    <dgm:cxn modelId="{2D8B3DB1-6961-424D-8BD0-21D3C75CC05A}" type="presOf" srcId="{85877F0A-C691-4910-AF11-ED147ED2A096}" destId="{373C258B-E948-426B-9F5C-E2F4E2F131E4}" srcOrd="0" destOrd="0" presId="urn:microsoft.com/office/officeart/2005/8/layout/lProcess2"/>
    <dgm:cxn modelId="{BC1DE8BE-3EF8-4073-A679-3FFC2EBCE8A8}" srcId="{28B1BFA4-A104-498E-AC29-D88EC6A09BF6}" destId="{D3000CAC-08E6-41E1-8652-AD789F1E0055}" srcOrd="0" destOrd="0" parTransId="{629B7685-4911-4EEF-BC33-3FDE609C5C77}" sibTransId="{FD0CF592-FE98-45FA-B874-3BE9F5CA757E}"/>
    <dgm:cxn modelId="{6CCDFBC4-2DAE-43BD-B132-BB56F12049B8}" type="presOf" srcId="{F3145219-C9CB-4A25-9FC4-B44E4DB53F9C}" destId="{6919D87B-6E56-40F5-8561-09DEBC55D59A}" srcOrd="0" destOrd="0" presId="urn:microsoft.com/office/officeart/2005/8/layout/lProcess2"/>
    <dgm:cxn modelId="{D1061DC6-30AE-4561-A3A5-630D5A54228C}" srcId="{85877F0A-C691-4910-AF11-ED147ED2A096}" destId="{3AC03317-F6CF-4030-8DBE-93185BAAB113}" srcOrd="3" destOrd="0" parTransId="{419DADDB-83D6-4C7B-89B0-7AB451F3D311}" sibTransId="{BE25DDB3-EA01-4627-A9A3-D523AB94641B}"/>
    <dgm:cxn modelId="{1BBB71C6-69A5-4313-8341-2AB575427DE7}" srcId="{85877F0A-C691-4910-AF11-ED147ED2A096}" destId="{7781C2BC-11F1-483E-929F-709FDC80B3CF}" srcOrd="0" destOrd="0" parTransId="{19837A6B-C2BC-40D3-A62F-274BC24E69DB}" sibTransId="{CE203A72-ADCB-4D84-8A04-F8DABE971F5B}"/>
    <dgm:cxn modelId="{21B230CA-3F54-47D3-990F-44034254FC09}" srcId="{D7BA03BB-D509-4F86-BB45-B5518A11083D}" destId="{37A6CA16-F3DF-46B3-9446-A12EB4A9DF37}" srcOrd="3" destOrd="0" parTransId="{45F97F6A-DE61-48E8-9DD1-1DBFEB4F8F9B}" sibTransId="{31144BB3-DDE1-4B70-AAB4-764BAD838B5E}"/>
    <dgm:cxn modelId="{30FAB8CA-9ED0-4A79-B09E-AAF075CF8E58}" srcId="{D7BA03BB-D509-4F86-BB45-B5518A11083D}" destId="{D523C8EC-5FCF-4BE0-8BB6-15A6C1DDA035}" srcOrd="0" destOrd="0" parTransId="{A2D23289-546B-4B62-878C-1454095882BF}" sibTransId="{E34D15E1-F681-4D97-B7C5-AA5384B41C28}"/>
    <dgm:cxn modelId="{6F2A22D3-B083-4EB5-BE78-D80B1656670E}" srcId="{D523C8EC-5FCF-4BE0-8BB6-15A6C1DDA035}" destId="{A08BD1CC-940E-4DD5-8302-8EF372777E9F}" srcOrd="4" destOrd="0" parTransId="{A1C3D2E7-5050-4B23-B62F-69D808816688}" sibTransId="{22ADCF24-5E49-4AA6-B4C7-7DD703A935B5}"/>
    <dgm:cxn modelId="{CD3816D4-F791-4E64-A8D7-FF32598A0423}" srcId="{3721AFD9-7A73-4C59-B219-AB5ED055390D}" destId="{BD374EC3-B425-438E-A201-FEE28BDD44C5}" srcOrd="0" destOrd="0" parTransId="{2E86F7BD-9BB8-4A11-A469-5E998AEC874C}" sibTransId="{0114D8C3-AAF0-4F11-9CC4-5B322CA13C68}"/>
    <dgm:cxn modelId="{B46DE8D4-C14B-4AA1-95C7-D1DFD1249015}" type="presOf" srcId="{37A6CA16-F3DF-46B3-9446-A12EB4A9DF37}" destId="{15D8A773-3B32-4E41-B4E8-6C94D4FDF1DB}" srcOrd="0" destOrd="0" presId="urn:microsoft.com/office/officeart/2005/8/layout/lProcess2"/>
    <dgm:cxn modelId="{67B02FD5-DA46-41DF-B767-895F468EB568}" type="presOf" srcId="{4F9D6C98-8234-4D50-9C18-4993F03A5B54}" destId="{A62F4BA4-98BD-4F7A-946F-29CDCDEB5E72}" srcOrd="0" destOrd="0" presId="urn:microsoft.com/office/officeart/2005/8/layout/lProcess2"/>
    <dgm:cxn modelId="{FAAEECD7-3268-453F-BEEF-772AA8D045EC}" srcId="{D523C8EC-5FCF-4BE0-8BB6-15A6C1DDA035}" destId="{4F43FE85-820E-41AB-BFAE-5AC4A92DDCB8}" srcOrd="0" destOrd="0" parTransId="{C811F6C6-AA54-4F7F-8136-CC4AB5230AFF}" sibTransId="{52B2B07B-0D8E-43EE-B58D-A7DE93DBD878}"/>
    <dgm:cxn modelId="{A6CD16DC-4BA3-4C3B-A1C4-7F4931D275B7}" srcId="{D7BA03BB-D509-4F86-BB45-B5518A11083D}" destId="{3721AFD9-7A73-4C59-B219-AB5ED055390D}" srcOrd="4" destOrd="0" parTransId="{F14E4A26-05FB-4E38-9FFA-37EB7228CC39}" sibTransId="{3281D920-9AC5-451E-800B-308AB2E7D2AC}"/>
    <dgm:cxn modelId="{DC4501E0-0EBB-428F-AD70-F0DB54984F0E}" type="presOf" srcId="{D523C8EC-5FCF-4BE0-8BB6-15A6C1DDA035}" destId="{2754CAAA-BA37-4FC8-908E-3F656853DA28}" srcOrd="1" destOrd="0" presId="urn:microsoft.com/office/officeart/2005/8/layout/lProcess2"/>
    <dgm:cxn modelId="{E49265E5-3E06-4D85-8019-32043B326D01}" type="presOf" srcId="{EC160A20-D057-4D38-ABE4-7B42A8EB69FF}" destId="{13F51771-DD2F-47F4-8F3D-51A2A0CE3B41}" srcOrd="0" destOrd="0" presId="urn:microsoft.com/office/officeart/2005/8/layout/lProcess2"/>
    <dgm:cxn modelId="{D7F4E0E5-B49F-4ADC-B83C-882F7E99E762}" type="presOf" srcId="{71512693-B27F-416C-BC76-F380EC2FBB4D}" destId="{DD19F97E-8894-4A4C-9988-E179ABD7BEE6}" srcOrd="0" destOrd="0" presId="urn:microsoft.com/office/officeart/2005/8/layout/lProcess2"/>
    <dgm:cxn modelId="{B57E88EC-8F71-4365-873C-31D320570427}" type="presOf" srcId="{485026DC-F3EC-4C24-998A-48EDBB7BCA71}" destId="{D693FD08-B361-4F71-BFE9-7DDE0F1265C1}" srcOrd="0" destOrd="0" presId="urn:microsoft.com/office/officeart/2005/8/layout/lProcess2"/>
    <dgm:cxn modelId="{4BCFF8EE-EBCE-4608-83FA-1E03B51A8E86}" type="presOf" srcId="{D3000CAC-08E6-41E1-8652-AD789F1E0055}" destId="{DC696D80-2EDE-4A1F-B53C-036EC7785CC4}" srcOrd="0" destOrd="0" presId="urn:microsoft.com/office/officeart/2005/8/layout/lProcess2"/>
    <dgm:cxn modelId="{30FCC3F2-E7D8-400E-A921-744122191821}" type="presOf" srcId="{28B1BFA4-A104-498E-AC29-D88EC6A09BF6}" destId="{5B258FE4-7875-4507-9A1D-BC71D714AB75}" srcOrd="0" destOrd="0" presId="urn:microsoft.com/office/officeart/2005/8/layout/lProcess2"/>
    <dgm:cxn modelId="{31FE6AF4-ACBE-4316-8C0C-67F4174FD394}" type="presOf" srcId="{E1C5C567-95B6-4FE4-A037-E06AEAD559D8}" destId="{69899D04-0CC3-4664-A1BD-6D160D6D0A14}" srcOrd="1" destOrd="0" presId="urn:microsoft.com/office/officeart/2005/8/layout/lProcess2"/>
    <dgm:cxn modelId="{9DBC90F7-74F5-4C25-A160-6A32E1D01560}" type="presOf" srcId="{84FDA984-A3AA-4260-8A1D-35595FB92A9C}" destId="{C143AED4-CBBF-4FDD-B91A-ABB9D405F1D5}" srcOrd="0" destOrd="0" presId="urn:microsoft.com/office/officeart/2005/8/layout/lProcess2"/>
    <dgm:cxn modelId="{142207FD-AB64-403D-947F-51837A82D883}" srcId="{3721AFD9-7A73-4C59-B219-AB5ED055390D}" destId="{A0630605-7938-4DA4-AB65-81F951A42826}" srcOrd="3" destOrd="0" parTransId="{A1F62BF7-E490-4A7E-A294-9AE7797AF25E}" sibTransId="{423500E1-6726-404D-B730-4F72853D7C4A}"/>
    <dgm:cxn modelId="{E8ED59FF-1ADC-4A41-948E-4B8FFDECB312}" srcId="{D7BA03BB-D509-4F86-BB45-B5518A11083D}" destId="{85877F0A-C691-4910-AF11-ED147ED2A096}" srcOrd="1" destOrd="0" parTransId="{533849EA-4738-44A3-88A3-3C3E5DF96D0E}" sibTransId="{2EA8C0B4-C79D-42E3-BF57-012E5ECF763D}"/>
    <dgm:cxn modelId="{38BBA8A5-E781-45E9-B1D2-58871BEAD354}" type="presParOf" srcId="{755571A8-A8C8-404F-B944-B78BB3226B30}" destId="{B79BECBE-B0F3-44BA-8A41-DB15732969C0}" srcOrd="0" destOrd="0" presId="urn:microsoft.com/office/officeart/2005/8/layout/lProcess2"/>
    <dgm:cxn modelId="{864F9C03-8E11-4C32-B695-9F2B3CEBF4A7}" type="presParOf" srcId="{B79BECBE-B0F3-44BA-8A41-DB15732969C0}" destId="{6405DDDD-A610-44B6-B8B0-C2D7497513DA}" srcOrd="0" destOrd="0" presId="urn:microsoft.com/office/officeart/2005/8/layout/lProcess2"/>
    <dgm:cxn modelId="{AF9B459D-8923-47E8-8DAC-2EB1119CA777}" type="presParOf" srcId="{B79BECBE-B0F3-44BA-8A41-DB15732969C0}" destId="{2754CAAA-BA37-4FC8-908E-3F656853DA28}" srcOrd="1" destOrd="0" presId="urn:microsoft.com/office/officeart/2005/8/layout/lProcess2"/>
    <dgm:cxn modelId="{837E11B0-0DA2-4BE4-8EEE-0E959B6E0CD5}" type="presParOf" srcId="{B79BECBE-B0F3-44BA-8A41-DB15732969C0}" destId="{5B05B2BD-0700-4A42-BE63-A8CD2A3E23EA}" srcOrd="2" destOrd="0" presId="urn:microsoft.com/office/officeart/2005/8/layout/lProcess2"/>
    <dgm:cxn modelId="{CE1FABAE-C465-41DE-983A-3F4D7FEA320F}" type="presParOf" srcId="{5B05B2BD-0700-4A42-BE63-A8CD2A3E23EA}" destId="{CF0F7C60-1980-4E08-ABFE-4199794ACB4C}" srcOrd="0" destOrd="0" presId="urn:microsoft.com/office/officeart/2005/8/layout/lProcess2"/>
    <dgm:cxn modelId="{26F17789-D0D2-4749-8185-585777A8E7A0}" type="presParOf" srcId="{CF0F7C60-1980-4E08-ABFE-4199794ACB4C}" destId="{B06052E8-AEA5-4686-BC3C-975E844B0AF5}" srcOrd="0" destOrd="0" presId="urn:microsoft.com/office/officeart/2005/8/layout/lProcess2"/>
    <dgm:cxn modelId="{6A60C117-6FE8-4CC3-858B-FE610EDB8F14}" type="presParOf" srcId="{CF0F7C60-1980-4E08-ABFE-4199794ACB4C}" destId="{A89A1F48-A9BD-4C84-A46A-B58BCF462793}" srcOrd="1" destOrd="0" presId="urn:microsoft.com/office/officeart/2005/8/layout/lProcess2"/>
    <dgm:cxn modelId="{45C5C0BE-0BC5-4FB5-B87E-2E02C2432F78}" type="presParOf" srcId="{CF0F7C60-1980-4E08-ABFE-4199794ACB4C}" destId="{6D5755EF-0846-4FC6-9BE1-C27AA8CA322A}" srcOrd="2" destOrd="0" presId="urn:microsoft.com/office/officeart/2005/8/layout/lProcess2"/>
    <dgm:cxn modelId="{A4E37765-09EF-4CF6-9E82-E31C37605DA3}" type="presParOf" srcId="{CF0F7C60-1980-4E08-ABFE-4199794ACB4C}" destId="{8489F265-38BD-4B14-97CC-8CC11CF0594F}" srcOrd="3" destOrd="0" presId="urn:microsoft.com/office/officeart/2005/8/layout/lProcess2"/>
    <dgm:cxn modelId="{B67F0FF2-EF09-433E-A140-E73AE260BE77}" type="presParOf" srcId="{CF0F7C60-1980-4E08-ABFE-4199794ACB4C}" destId="{A62F4BA4-98BD-4F7A-946F-29CDCDEB5E72}" srcOrd="4" destOrd="0" presId="urn:microsoft.com/office/officeart/2005/8/layout/lProcess2"/>
    <dgm:cxn modelId="{B4349528-9D19-4D33-8266-1CCE973E0BA1}" type="presParOf" srcId="{CF0F7C60-1980-4E08-ABFE-4199794ACB4C}" destId="{782DD254-3195-4F28-8FAD-5145EE6AD791}" srcOrd="5" destOrd="0" presId="urn:microsoft.com/office/officeart/2005/8/layout/lProcess2"/>
    <dgm:cxn modelId="{90000B78-735C-4D5E-A7D1-FDADDBFC5A24}" type="presParOf" srcId="{CF0F7C60-1980-4E08-ABFE-4199794ACB4C}" destId="{FB9E2092-B08F-4E14-BCA3-CC59325A6B27}" srcOrd="6" destOrd="0" presId="urn:microsoft.com/office/officeart/2005/8/layout/lProcess2"/>
    <dgm:cxn modelId="{1C02FDD5-E249-4396-A683-8EC5BDB681D0}" type="presParOf" srcId="{CF0F7C60-1980-4E08-ABFE-4199794ACB4C}" destId="{47A19AFF-F12C-4502-9C0B-DCC114DEA6C2}" srcOrd="7" destOrd="0" presId="urn:microsoft.com/office/officeart/2005/8/layout/lProcess2"/>
    <dgm:cxn modelId="{99433CF1-FF0E-4730-A388-DE0181BB5CD6}" type="presParOf" srcId="{CF0F7C60-1980-4E08-ABFE-4199794ACB4C}" destId="{C9B96F52-98F9-468A-95F8-7321CAC5D7E0}" srcOrd="8" destOrd="0" presId="urn:microsoft.com/office/officeart/2005/8/layout/lProcess2"/>
    <dgm:cxn modelId="{54565DEF-677F-4BF4-8292-E9CF950937A3}" type="presParOf" srcId="{755571A8-A8C8-404F-B944-B78BB3226B30}" destId="{61AF933A-1D69-48AE-9FDB-E8B0CF661B24}" srcOrd="1" destOrd="0" presId="urn:microsoft.com/office/officeart/2005/8/layout/lProcess2"/>
    <dgm:cxn modelId="{D595167B-50E8-40F8-B74C-158F116A579C}" type="presParOf" srcId="{755571A8-A8C8-404F-B944-B78BB3226B30}" destId="{F3E4B171-8C0A-4916-A8D8-ED60B0DFA602}" srcOrd="2" destOrd="0" presId="urn:microsoft.com/office/officeart/2005/8/layout/lProcess2"/>
    <dgm:cxn modelId="{7F433E65-05A3-4A70-945D-8CC87F2C7833}" type="presParOf" srcId="{F3E4B171-8C0A-4916-A8D8-ED60B0DFA602}" destId="{373C258B-E948-426B-9F5C-E2F4E2F131E4}" srcOrd="0" destOrd="0" presId="urn:microsoft.com/office/officeart/2005/8/layout/lProcess2"/>
    <dgm:cxn modelId="{DD2CB7F3-6815-4D50-B8B2-F34389F2FD4B}" type="presParOf" srcId="{F3E4B171-8C0A-4916-A8D8-ED60B0DFA602}" destId="{22CABBCF-987A-4CAE-B0F9-5A9817082692}" srcOrd="1" destOrd="0" presId="urn:microsoft.com/office/officeart/2005/8/layout/lProcess2"/>
    <dgm:cxn modelId="{92226D59-C63E-48FD-9E85-DF890F0362F5}" type="presParOf" srcId="{F3E4B171-8C0A-4916-A8D8-ED60B0DFA602}" destId="{F5F78505-46F9-4F64-A3DD-7A8E1982CF69}" srcOrd="2" destOrd="0" presId="urn:microsoft.com/office/officeart/2005/8/layout/lProcess2"/>
    <dgm:cxn modelId="{28545EC7-E01D-4E53-B404-87FBD2AFC24E}" type="presParOf" srcId="{F5F78505-46F9-4F64-A3DD-7A8E1982CF69}" destId="{3421F16B-E4DC-4C88-90F3-FE8925957C7B}" srcOrd="0" destOrd="0" presId="urn:microsoft.com/office/officeart/2005/8/layout/lProcess2"/>
    <dgm:cxn modelId="{BC9B74C9-F0B5-4892-970D-161E6316F2AB}" type="presParOf" srcId="{3421F16B-E4DC-4C88-90F3-FE8925957C7B}" destId="{50680516-5CCB-4A4F-AD35-714E2FEC2FD6}" srcOrd="0" destOrd="0" presId="urn:microsoft.com/office/officeart/2005/8/layout/lProcess2"/>
    <dgm:cxn modelId="{6E330F88-4B25-4A52-824C-00C4E7180530}" type="presParOf" srcId="{3421F16B-E4DC-4C88-90F3-FE8925957C7B}" destId="{C134653E-2D89-4F8C-9397-D155EF19680D}" srcOrd="1" destOrd="0" presId="urn:microsoft.com/office/officeart/2005/8/layout/lProcess2"/>
    <dgm:cxn modelId="{54507CBC-FA0F-4612-9881-3B6E0C6D2DC9}" type="presParOf" srcId="{3421F16B-E4DC-4C88-90F3-FE8925957C7B}" destId="{6919D87B-6E56-40F5-8561-09DEBC55D59A}" srcOrd="2" destOrd="0" presId="urn:microsoft.com/office/officeart/2005/8/layout/lProcess2"/>
    <dgm:cxn modelId="{F0F372C3-6A68-41C1-9813-EDDE1C52A469}" type="presParOf" srcId="{3421F16B-E4DC-4C88-90F3-FE8925957C7B}" destId="{02A93345-0E5D-4D24-93FB-06A5DC66D594}" srcOrd="3" destOrd="0" presId="urn:microsoft.com/office/officeart/2005/8/layout/lProcess2"/>
    <dgm:cxn modelId="{6B96287A-9AC0-4D2E-9BFA-401A482D3DE8}" type="presParOf" srcId="{3421F16B-E4DC-4C88-90F3-FE8925957C7B}" destId="{13F51771-DD2F-47F4-8F3D-51A2A0CE3B41}" srcOrd="4" destOrd="0" presId="urn:microsoft.com/office/officeart/2005/8/layout/lProcess2"/>
    <dgm:cxn modelId="{914A1CAB-653F-49A1-8477-678A08FCD53A}" type="presParOf" srcId="{3421F16B-E4DC-4C88-90F3-FE8925957C7B}" destId="{A4A32BC1-5C72-401F-8FEF-477FBBE795E9}" srcOrd="5" destOrd="0" presId="urn:microsoft.com/office/officeart/2005/8/layout/lProcess2"/>
    <dgm:cxn modelId="{085E5A0A-69C1-47AB-9BD0-A939A6F9A214}" type="presParOf" srcId="{3421F16B-E4DC-4C88-90F3-FE8925957C7B}" destId="{6BC43894-ED6E-4C63-978D-1D95FF24AF79}" srcOrd="6" destOrd="0" presId="urn:microsoft.com/office/officeart/2005/8/layout/lProcess2"/>
    <dgm:cxn modelId="{8697B3D4-B026-4586-9A6B-C8DF45C01D00}" type="presParOf" srcId="{755571A8-A8C8-404F-B944-B78BB3226B30}" destId="{7A943307-52E9-49D2-B541-EA45E338B866}" srcOrd="3" destOrd="0" presId="urn:microsoft.com/office/officeart/2005/8/layout/lProcess2"/>
    <dgm:cxn modelId="{352DDE20-780F-4959-959B-C6A42E5AB2CE}" type="presParOf" srcId="{755571A8-A8C8-404F-B944-B78BB3226B30}" destId="{25DEAFEE-E082-4F08-9AB1-AB843FD1E61F}" srcOrd="4" destOrd="0" presId="urn:microsoft.com/office/officeart/2005/8/layout/lProcess2"/>
    <dgm:cxn modelId="{4D3C6710-875B-4C8C-976D-C5E65F5D61C7}" type="presParOf" srcId="{25DEAFEE-E082-4F08-9AB1-AB843FD1E61F}" destId="{5B258FE4-7875-4507-9A1D-BC71D714AB75}" srcOrd="0" destOrd="0" presId="urn:microsoft.com/office/officeart/2005/8/layout/lProcess2"/>
    <dgm:cxn modelId="{DDFF6E5E-87D7-4405-901A-6BA426831B43}" type="presParOf" srcId="{25DEAFEE-E082-4F08-9AB1-AB843FD1E61F}" destId="{2A7C4F86-2DAF-422B-A6F1-CD781E180273}" srcOrd="1" destOrd="0" presId="urn:microsoft.com/office/officeart/2005/8/layout/lProcess2"/>
    <dgm:cxn modelId="{F116B529-5034-4454-82BC-76006901DD26}" type="presParOf" srcId="{25DEAFEE-E082-4F08-9AB1-AB843FD1E61F}" destId="{285E0505-9ED3-41D6-B8C7-0069FD4F452D}" srcOrd="2" destOrd="0" presId="urn:microsoft.com/office/officeart/2005/8/layout/lProcess2"/>
    <dgm:cxn modelId="{B2003A5B-AA13-4BD2-BB5A-F17BE1C2C375}" type="presParOf" srcId="{285E0505-9ED3-41D6-B8C7-0069FD4F452D}" destId="{922D2299-9612-48ED-A7E1-3A3EDB973C94}" srcOrd="0" destOrd="0" presId="urn:microsoft.com/office/officeart/2005/8/layout/lProcess2"/>
    <dgm:cxn modelId="{1DC8D3DB-8D7E-4D9A-87EB-455CBA926578}" type="presParOf" srcId="{922D2299-9612-48ED-A7E1-3A3EDB973C94}" destId="{DC696D80-2EDE-4A1F-B53C-036EC7785CC4}" srcOrd="0" destOrd="0" presId="urn:microsoft.com/office/officeart/2005/8/layout/lProcess2"/>
    <dgm:cxn modelId="{5A4CB2F9-7E93-46A9-98CD-0A78C4F44FCE}" type="presParOf" srcId="{922D2299-9612-48ED-A7E1-3A3EDB973C94}" destId="{F76BBB26-18FF-43F3-AC33-2053C8877DD8}" srcOrd="1" destOrd="0" presId="urn:microsoft.com/office/officeart/2005/8/layout/lProcess2"/>
    <dgm:cxn modelId="{26136EFA-BC75-410D-85EC-6485D79CDE61}" type="presParOf" srcId="{922D2299-9612-48ED-A7E1-3A3EDB973C94}" destId="{D693FD08-B361-4F71-BFE9-7DDE0F1265C1}" srcOrd="2" destOrd="0" presId="urn:microsoft.com/office/officeart/2005/8/layout/lProcess2"/>
    <dgm:cxn modelId="{B798CD25-87FC-4074-8C08-13E4C42BA21C}" type="presParOf" srcId="{922D2299-9612-48ED-A7E1-3A3EDB973C94}" destId="{07B70FC9-C1A7-4C0E-9FB2-DC57B4AE6709}" srcOrd="3" destOrd="0" presId="urn:microsoft.com/office/officeart/2005/8/layout/lProcess2"/>
    <dgm:cxn modelId="{74A7BC42-B9EB-4BFC-B83E-637AEE630764}" type="presParOf" srcId="{922D2299-9612-48ED-A7E1-3A3EDB973C94}" destId="{C143AED4-CBBF-4FDD-B91A-ABB9D405F1D5}" srcOrd="4" destOrd="0" presId="urn:microsoft.com/office/officeart/2005/8/layout/lProcess2"/>
    <dgm:cxn modelId="{FD64992B-E61B-4839-ABEF-2AC51147B32C}" type="presParOf" srcId="{755571A8-A8C8-404F-B944-B78BB3226B30}" destId="{20764384-D6BB-4D86-A00E-8356B5E1F442}" srcOrd="5" destOrd="0" presId="urn:microsoft.com/office/officeart/2005/8/layout/lProcess2"/>
    <dgm:cxn modelId="{EC2BB1D0-BC9D-4C58-90F4-6E3B6BCF1B65}" type="presParOf" srcId="{755571A8-A8C8-404F-B944-B78BB3226B30}" destId="{36C30EF6-D16E-4D6C-AE7B-EB2E96FDE204}" srcOrd="6" destOrd="0" presId="urn:microsoft.com/office/officeart/2005/8/layout/lProcess2"/>
    <dgm:cxn modelId="{D9FAC282-A12D-487B-B97B-9A1D796B1434}" type="presParOf" srcId="{36C30EF6-D16E-4D6C-AE7B-EB2E96FDE204}" destId="{15D8A773-3B32-4E41-B4E8-6C94D4FDF1DB}" srcOrd="0" destOrd="0" presId="urn:microsoft.com/office/officeart/2005/8/layout/lProcess2"/>
    <dgm:cxn modelId="{1CC657B1-EE7F-48D6-B15F-59E3BF40D0B2}" type="presParOf" srcId="{36C30EF6-D16E-4D6C-AE7B-EB2E96FDE204}" destId="{862BDAB7-E6E5-49DC-95F6-F28AE7F8C701}" srcOrd="1" destOrd="0" presId="urn:microsoft.com/office/officeart/2005/8/layout/lProcess2"/>
    <dgm:cxn modelId="{7A664EBF-99E7-425D-8644-84DD37F6483D}" type="presParOf" srcId="{36C30EF6-D16E-4D6C-AE7B-EB2E96FDE204}" destId="{B18E7664-36E2-4F55-A94A-3C7EEF2B5CFF}" srcOrd="2" destOrd="0" presId="urn:microsoft.com/office/officeart/2005/8/layout/lProcess2"/>
    <dgm:cxn modelId="{A82E4A6A-4611-4934-99F3-6E079C991DF1}" type="presParOf" srcId="{B18E7664-36E2-4F55-A94A-3C7EEF2B5CFF}" destId="{1DE2B418-A71F-402F-AAD5-883F37845277}" srcOrd="0" destOrd="0" presId="urn:microsoft.com/office/officeart/2005/8/layout/lProcess2"/>
    <dgm:cxn modelId="{63BA452D-4334-4944-A7F3-6F51BFEE5366}" type="presParOf" srcId="{1DE2B418-A71F-402F-AAD5-883F37845277}" destId="{17147476-6192-4AA8-8530-0F853F8F7B6B}" srcOrd="0" destOrd="0" presId="urn:microsoft.com/office/officeart/2005/8/layout/lProcess2"/>
    <dgm:cxn modelId="{CEBB994E-0766-4301-B523-3BBD7B7CB7D3}" type="presParOf" srcId="{1DE2B418-A71F-402F-AAD5-883F37845277}" destId="{B50E8E8D-F40D-4B6C-8733-95EAF53AFA42}" srcOrd="1" destOrd="0" presId="urn:microsoft.com/office/officeart/2005/8/layout/lProcess2"/>
    <dgm:cxn modelId="{0766D954-8F77-409C-B020-5FB35233F209}" type="presParOf" srcId="{1DE2B418-A71F-402F-AAD5-883F37845277}" destId="{683AE778-9CF9-492C-A0EC-8C379419F82B}" srcOrd="2" destOrd="0" presId="urn:microsoft.com/office/officeart/2005/8/layout/lProcess2"/>
    <dgm:cxn modelId="{71709A7D-6711-456A-BC69-344A9EA7F7B2}" type="presParOf" srcId="{1DE2B418-A71F-402F-AAD5-883F37845277}" destId="{4F39F5D1-1F8E-4EBA-BB27-6B1590E893B1}" srcOrd="3" destOrd="0" presId="urn:microsoft.com/office/officeart/2005/8/layout/lProcess2"/>
    <dgm:cxn modelId="{BD7BD1AE-E6BD-41E9-8A1D-8E3AA9DC9D9A}" type="presParOf" srcId="{1DE2B418-A71F-402F-AAD5-883F37845277}" destId="{89DDE293-4A32-4C3F-A19A-394FA3B57C94}" srcOrd="4" destOrd="0" presId="urn:microsoft.com/office/officeart/2005/8/layout/lProcess2"/>
    <dgm:cxn modelId="{79A1907F-8F81-431D-B263-48371C5B07DD}" type="presParOf" srcId="{755571A8-A8C8-404F-B944-B78BB3226B30}" destId="{A3A60348-116E-4207-BFD6-E70D078104C7}" srcOrd="7" destOrd="0" presId="urn:microsoft.com/office/officeart/2005/8/layout/lProcess2"/>
    <dgm:cxn modelId="{D0AF1941-0FDA-4D62-A5A2-1E38C3FFC897}" type="presParOf" srcId="{755571A8-A8C8-404F-B944-B78BB3226B30}" destId="{E5F46F0D-27B2-45FD-8A9B-E4C399793570}" srcOrd="8" destOrd="0" presId="urn:microsoft.com/office/officeart/2005/8/layout/lProcess2"/>
    <dgm:cxn modelId="{977A2121-07F7-4C5C-84A6-8301ABAA9E64}" type="presParOf" srcId="{E5F46F0D-27B2-45FD-8A9B-E4C399793570}" destId="{AA9A22C6-8BCB-4D8A-922F-4AA349DF85D1}" srcOrd="0" destOrd="0" presId="urn:microsoft.com/office/officeart/2005/8/layout/lProcess2"/>
    <dgm:cxn modelId="{8B38BBB0-790F-4D1C-9286-0A57EE53A535}" type="presParOf" srcId="{E5F46F0D-27B2-45FD-8A9B-E4C399793570}" destId="{26FD7191-6F6B-49AF-B794-25F8F17A2313}" srcOrd="1" destOrd="0" presId="urn:microsoft.com/office/officeart/2005/8/layout/lProcess2"/>
    <dgm:cxn modelId="{DD372985-7281-496F-A36C-199E227F3827}" type="presParOf" srcId="{E5F46F0D-27B2-45FD-8A9B-E4C399793570}" destId="{BE14CF2E-6671-436D-85C4-569C7A31B6EA}" srcOrd="2" destOrd="0" presId="urn:microsoft.com/office/officeart/2005/8/layout/lProcess2"/>
    <dgm:cxn modelId="{5339F082-A3AD-4B96-9828-DE771F397755}" type="presParOf" srcId="{BE14CF2E-6671-436D-85C4-569C7A31B6EA}" destId="{15AAF2C7-C750-4FFF-9E45-13D04CA65F15}" srcOrd="0" destOrd="0" presId="urn:microsoft.com/office/officeart/2005/8/layout/lProcess2"/>
    <dgm:cxn modelId="{46824AE2-FA43-4EAE-9E20-1D0BC358AF82}" type="presParOf" srcId="{15AAF2C7-C750-4FFF-9E45-13D04CA65F15}" destId="{89C62A03-03F9-44C7-864C-A9B044167711}" srcOrd="0" destOrd="0" presId="urn:microsoft.com/office/officeart/2005/8/layout/lProcess2"/>
    <dgm:cxn modelId="{B8FC6ECE-7AB7-4FD1-A7EA-7B3A750FFA78}" type="presParOf" srcId="{15AAF2C7-C750-4FFF-9E45-13D04CA65F15}" destId="{9F3EB9D0-4D77-465D-8704-09A7C44817CC}" srcOrd="1" destOrd="0" presId="urn:microsoft.com/office/officeart/2005/8/layout/lProcess2"/>
    <dgm:cxn modelId="{85ED9A74-1BA9-4ABA-81A6-56A47B84F150}" type="presParOf" srcId="{15AAF2C7-C750-4FFF-9E45-13D04CA65F15}" destId="{DD19F97E-8894-4A4C-9988-E179ABD7BEE6}" srcOrd="2" destOrd="0" presId="urn:microsoft.com/office/officeart/2005/8/layout/lProcess2"/>
    <dgm:cxn modelId="{90F9C782-B6A9-4276-8976-B396C16D0A4C}" type="presParOf" srcId="{15AAF2C7-C750-4FFF-9E45-13D04CA65F15}" destId="{0AAD0A89-5FBB-4761-A49E-B3CC029DB819}" srcOrd="3" destOrd="0" presId="urn:microsoft.com/office/officeart/2005/8/layout/lProcess2"/>
    <dgm:cxn modelId="{5C0233C6-2108-4D65-B981-B36DD493D035}" type="presParOf" srcId="{15AAF2C7-C750-4FFF-9E45-13D04CA65F15}" destId="{B3BF2925-BA52-431A-BC07-A13391C6ACE4}" srcOrd="4" destOrd="0" presId="urn:microsoft.com/office/officeart/2005/8/layout/lProcess2"/>
    <dgm:cxn modelId="{898973E5-07DD-4771-BB8D-5C86DB5C16A6}" type="presParOf" srcId="{15AAF2C7-C750-4FFF-9E45-13D04CA65F15}" destId="{372B567B-8A82-43B7-BEFA-506C98602541}" srcOrd="5" destOrd="0" presId="urn:microsoft.com/office/officeart/2005/8/layout/lProcess2"/>
    <dgm:cxn modelId="{C48BCE6F-14D6-4012-BFE4-035A78FDCE62}" type="presParOf" srcId="{15AAF2C7-C750-4FFF-9E45-13D04CA65F15}" destId="{C29AE625-6029-41FA-9925-021F5A3796E3}" srcOrd="6" destOrd="0" presId="urn:microsoft.com/office/officeart/2005/8/layout/lProcess2"/>
    <dgm:cxn modelId="{7CC95DE8-BC1A-4D98-9EDC-3A37A04017B1}" type="presParOf" srcId="{755571A8-A8C8-404F-B944-B78BB3226B30}" destId="{AD4CC612-F223-42A1-9660-487067D317C2}" srcOrd="9" destOrd="0" presId="urn:microsoft.com/office/officeart/2005/8/layout/lProcess2"/>
    <dgm:cxn modelId="{75E83EEA-3C9B-4DD5-824D-BFDF244004BB}" type="presParOf" srcId="{755571A8-A8C8-404F-B944-B78BB3226B30}" destId="{E9C456C0-16E5-4EE9-B138-69F27794E0DE}" srcOrd="10" destOrd="0" presId="urn:microsoft.com/office/officeart/2005/8/layout/lProcess2"/>
    <dgm:cxn modelId="{9AA69E43-75BA-4D2F-BE7B-D695945A3650}" type="presParOf" srcId="{E9C456C0-16E5-4EE9-B138-69F27794E0DE}" destId="{245402FF-6D08-4C1E-AEDC-866369FFC131}" srcOrd="0" destOrd="0" presId="urn:microsoft.com/office/officeart/2005/8/layout/lProcess2"/>
    <dgm:cxn modelId="{9DD42691-839D-4AD1-BEEB-E35A3DBEA7FD}" type="presParOf" srcId="{E9C456C0-16E5-4EE9-B138-69F27794E0DE}" destId="{69899D04-0CC3-4664-A1BD-6D160D6D0A14}" srcOrd="1" destOrd="0" presId="urn:microsoft.com/office/officeart/2005/8/layout/lProcess2"/>
    <dgm:cxn modelId="{C2DC4F72-52E7-4B5F-8157-B957F849ED17}" type="presParOf" srcId="{E9C456C0-16E5-4EE9-B138-69F27794E0DE}" destId="{58280472-31A1-4CA8-A051-EEDABBF8776B}" srcOrd="2" destOrd="0" presId="urn:microsoft.com/office/officeart/2005/8/layout/lProcess2"/>
    <dgm:cxn modelId="{56EACD28-8634-4E8B-8742-215C4D1CFF94}" type="presParOf" srcId="{58280472-31A1-4CA8-A051-EEDABBF8776B}" destId="{942D153E-C1B8-4AFB-9072-336CCF06443A}" srcOrd="0" destOrd="0" presId="urn:microsoft.com/office/officeart/2005/8/layout/lProcess2"/>
    <dgm:cxn modelId="{0EB23863-0842-4C33-B8A6-28F85E74C0B0}" type="presParOf" srcId="{942D153E-C1B8-4AFB-9072-336CCF06443A}" destId="{14370E2C-F869-45BF-8580-FF5A5E0CAC62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CF5D49-091D-4E74-A4BB-631738C19BF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D0955E02-AB28-4B5A-80A4-1956BBBED62B}">
      <dgm:prSet/>
      <dgm:spPr/>
      <dgm:t>
        <a:bodyPr/>
        <a:lstStyle/>
        <a:p>
          <a:pPr>
            <a:lnSpc>
              <a:spcPct val="100000"/>
            </a:lnSpc>
          </a:pPr>
          <a:r>
            <a:rPr lang="es-ES" b="1" dirty="0"/>
            <a:t>Cápsulas digitales e infografías</a:t>
          </a:r>
          <a:endParaRPr lang="en-US" dirty="0"/>
        </a:p>
      </dgm:t>
    </dgm:pt>
    <dgm:pt modelId="{B5BCB3FE-8140-4CA0-998B-37F7F2D4D1F8}" type="parTrans" cxnId="{03165999-3632-489D-BCDC-269EA56CCE68}">
      <dgm:prSet/>
      <dgm:spPr/>
      <dgm:t>
        <a:bodyPr/>
        <a:lstStyle/>
        <a:p>
          <a:endParaRPr lang="en-US"/>
        </a:p>
      </dgm:t>
    </dgm:pt>
    <dgm:pt modelId="{4D8A310D-F0F9-4E6E-8830-544DE74A1D84}" type="sibTrans" cxnId="{03165999-3632-489D-BCDC-269EA56CCE68}">
      <dgm:prSet/>
      <dgm:spPr/>
      <dgm:t>
        <a:bodyPr/>
        <a:lstStyle/>
        <a:p>
          <a:endParaRPr lang="en-US"/>
        </a:p>
      </dgm:t>
    </dgm:pt>
    <dgm:pt modelId="{4A991A0F-8710-4010-AE4F-AC0E54CBECE4}">
      <dgm:prSet/>
      <dgm:spPr/>
      <dgm:t>
        <a:bodyPr/>
        <a:lstStyle/>
        <a:p>
          <a:pPr>
            <a:lnSpc>
              <a:spcPct val="100000"/>
            </a:lnSpc>
          </a:pPr>
          <a:r>
            <a:rPr lang="es-ES" b="1"/>
            <a:t>publicaciones en redes sociales</a:t>
          </a:r>
          <a:endParaRPr lang="en-US"/>
        </a:p>
      </dgm:t>
    </dgm:pt>
    <dgm:pt modelId="{A8856C33-0B9A-4420-9C99-78947D3DBCB6}" type="parTrans" cxnId="{F89ECD79-0020-48BC-AAAB-604B8FA58240}">
      <dgm:prSet/>
      <dgm:spPr/>
      <dgm:t>
        <a:bodyPr/>
        <a:lstStyle/>
        <a:p>
          <a:endParaRPr lang="en-US"/>
        </a:p>
      </dgm:t>
    </dgm:pt>
    <dgm:pt modelId="{9D7FF1E5-E75A-4E3E-93E2-C278764341A9}" type="sibTrans" cxnId="{F89ECD79-0020-48BC-AAAB-604B8FA58240}">
      <dgm:prSet/>
      <dgm:spPr/>
      <dgm:t>
        <a:bodyPr/>
        <a:lstStyle/>
        <a:p>
          <a:endParaRPr lang="en-US"/>
        </a:p>
      </dgm:t>
    </dgm:pt>
    <dgm:pt modelId="{8047B91B-8215-4867-84F4-3FF5568E47CD}">
      <dgm:prSet/>
      <dgm:spPr/>
      <dgm:t>
        <a:bodyPr/>
        <a:lstStyle/>
        <a:p>
          <a:pPr>
            <a:lnSpc>
              <a:spcPct val="100000"/>
            </a:lnSpc>
          </a:pPr>
          <a:r>
            <a:rPr lang="es-ES" b="1"/>
            <a:t>llamadas y reuniones virtuales con docentes, equipos de gestión (EGE), equipos de convivencia escolar</a:t>
          </a:r>
          <a:r>
            <a:rPr lang="es-ES"/>
            <a:t> </a:t>
          </a:r>
          <a:endParaRPr lang="en-US"/>
        </a:p>
      </dgm:t>
    </dgm:pt>
    <dgm:pt modelId="{2C8340D6-C780-4665-B214-A6FF6B1E7128}" type="parTrans" cxnId="{36680999-F538-4824-AAF5-F6777FE62CEC}">
      <dgm:prSet/>
      <dgm:spPr/>
      <dgm:t>
        <a:bodyPr/>
        <a:lstStyle/>
        <a:p>
          <a:endParaRPr lang="en-US"/>
        </a:p>
      </dgm:t>
    </dgm:pt>
    <dgm:pt modelId="{F9D56D4D-806E-42F6-AE25-1F053782FDEA}" type="sibTrans" cxnId="{36680999-F538-4824-AAF5-F6777FE62CEC}">
      <dgm:prSet/>
      <dgm:spPr/>
      <dgm:t>
        <a:bodyPr/>
        <a:lstStyle/>
        <a:p>
          <a:endParaRPr lang="en-US"/>
        </a:p>
      </dgm:t>
    </dgm:pt>
    <dgm:pt modelId="{9989EE11-C746-427D-ADB9-FD9EF042D50F}">
      <dgm:prSet/>
      <dgm:spPr/>
      <dgm:t>
        <a:bodyPr/>
        <a:lstStyle/>
        <a:p>
          <a:pPr>
            <a:lnSpc>
              <a:spcPct val="100000"/>
            </a:lnSpc>
          </a:pPr>
          <a:r>
            <a:rPr lang="es-ES" b="1" dirty="0"/>
            <a:t>llamadas de seguimiento y/o acompañamiento  a apoderados de estudiantes / estudiantes con  riesgo. </a:t>
          </a:r>
          <a:endParaRPr lang="en-US" dirty="0"/>
        </a:p>
      </dgm:t>
    </dgm:pt>
    <dgm:pt modelId="{41AE61C4-EB7E-411D-AFE0-81B43598BDFE}" type="parTrans" cxnId="{E6A16433-99E6-43AE-833A-A4C5FCE7A67F}">
      <dgm:prSet/>
      <dgm:spPr/>
      <dgm:t>
        <a:bodyPr/>
        <a:lstStyle/>
        <a:p>
          <a:endParaRPr lang="en-US"/>
        </a:p>
      </dgm:t>
    </dgm:pt>
    <dgm:pt modelId="{CA6DC532-433A-44F3-B578-C6436E02D2D2}" type="sibTrans" cxnId="{E6A16433-99E6-43AE-833A-A4C5FCE7A67F}">
      <dgm:prSet/>
      <dgm:spPr/>
      <dgm:t>
        <a:bodyPr/>
        <a:lstStyle/>
        <a:p>
          <a:endParaRPr lang="en-US"/>
        </a:p>
      </dgm:t>
    </dgm:pt>
    <dgm:pt modelId="{AE03DE37-B6E9-4A45-B238-18D2F258EEA7}">
      <dgm:prSet/>
      <dgm:spPr/>
      <dgm:t>
        <a:bodyPr/>
        <a:lstStyle/>
        <a:p>
          <a:pPr>
            <a:lnSpc>
              <a:spcPct val="100000"/>
            </a:lnSpc>
          </a:pPr>
          <a:r>
            <a:rPr lang="es-ES" b="1" dirty="0"/>
            <a:t>Acciones de coordinación red, equipos de atención especializada</a:t>
          </a:r>
          <a:endParaRPr lang="en-US" dirty="0"/>
        </a:p>
      </dgm:t>
    </dgm:pt>
    <dgm:pt modelId="{1C94041E-72F6-4F35-979F-28F39E9E0A38}" type="parTrans" cxnId="{0C2F13D0-A013-4134-AE66-C51874D14064}">
      <dgm:prSet/>
      <dgm:spPr/>
      <dgm:t>
        <a:bodyPr/>
        <a:lstStyle/>
        <a:p>
          <a:endParaRPr lang="en-US"/>
        </a:p>
      </dgm:t>
    </dgm:pt>
    <dgm:pt modelId="{F68EF7A4-B148-4107-8567-89C5998902F5}" type="sibTrans" cxnId="{0C2F13D0-A013-4134-AE66-C51874D14064}">
      <dgm:prSet/>
      <dgm:spPr/>
      <dgm:t>
        <a:bodyPr/>
        <a:lstStyle/>
        <a:p>
          <a:endParaRPr lang="en-US"/>
        </a:p>
      </dgm:t>
    </dgm:pt>
    <dgm:pt modelId="{7FA3132E-4414-482C-84CC-EC3C9668586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ES" sz="1800" b="1" kern="1200" dirty="0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Detección de riesgo psicosocial remota</a:t>
          </a:r>
          <a:endParaRPr lang="en-US" sz="1800" b="1" kern="1200" dirty="0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6E0FAE04-08AA-4B71-8201-5B0FA513D7EA}" type="parTrans" cxnId="{32005F05-8800-4133-8F9C-D7C03C91A0AF}">
      <dgm:prSet/>
      <dgm:spPr/>
      <dgm:t>
        <a:bodyPr/>
        <a:lstStyle/>
        <a:p>
          <a:endParaRPr lang="es-CL"/>
        </a:p>
      </dgm:t>
    </dgm:pt>
    <dgm:pt modelId="{10D4415B-453A-403D-A0E9-59B0221B7D8D}" type="sibTrans" cxnId="{32005F05-8800-4133-8F9C-D7C03C91A0AF}">
      <dgm:prSet/>
      <dgm:spPr/>
      <dgm:t>
        <a:bodyPr/>
        <a:lstStyle/>
        <a:p>
          <a:endParaRPr lang="es-CL"/>
        </a:p>
      </dgm:t>
    </dgm:pt>
    <dgm:pt modelId="{16959408-9949-43B9-9ABF-635FA9C8FB6C}" type="pres">
      <dgm:prSet presAssocID="{A2CF5D49-091D-4E74-A4BB-631738C19BF6}" presName="root" presStyleCnt="0">
        <dgm:presLayoutVars>
          <dgm:dir/>
          <dgm:resizeHandles val="exact"/>
        </dgm:presLayoutVars>
      </dgm:prSet>
      <dgm:spPr/>
    </dgm:pt>
    <dgm:pt modelId="{7BEE580B-329F-4BE5-AB1A-6098DE2034C8}" type="pres">
      <dgm:prSet presAssocID="{D0955E02-AB28-4B5A-80A4-1956BBBED62B}" presName="compNode" presStyleCnt="0"/>
      <dgm:spPr/>
    </dgm:pt>
    <dgm:pt modelId="{4A066B5C-200F-41FD-8EF0-3B17DD356DB1}" type="pres">
      <dgm:prSet presAssocID="{D0955E02-AB28-4B5A-80A4-1956BBBED62B}" presName="bgRect" presStyleLbl="bgShp" presStyleIdx="0" presStyleCnt="6"/>
      <dgm:spPr/>
    </dgm:pt>
    <dgm:pt modelId="{F8D28409-A051-4CC8-B82A-D29BA286F57B}" type="pres">
      <dgm:prSet presAssocID="{D0955E02-AB28-4B5A-80A4-1956BBBED62B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trato"/>
        </a:ext>
      </dgm:extLst>
    </dgm:pt>
    <dgm:pt modelId="{33A053C4-DB23-449F-8B9E-99F545AE9A1F}" type="pres">
      <dgm:prSet presAssocID="{D0955E02-AB28-4B5A-80A4-1956BBBED62B}" presName="spaceRect" presStyleCnt="0"/>
      <dgm:spPr/>
    </dgm:pt>
    <dgm:pt modelId="{C5352043-25AC-4711-9F06-D64ACBB7BE03}" type="pres">
      <dgm:prSet presAssocID="{D0955E02-AB28-4B5A-80A4-1956BBBED62B}" presName="parTx" presStyleLbl="revTx" presStyleIdx="0" presStyleCnt="6">
        <dgm:presLayoutVars>
          <dgm:chMax val="0"/>
          <dgm:chPref val="0"/>
        </dgm:presLayoutVars>
      </dgm:prSet>
      <dgm:spPr/>
    </dgm:pt>
    <dgm:pt modelId="{4A0FA363-086D-41D0-AB8C-C902F3BC7CED}" type="pres">
      <dgm:prSet presAssocID="{4D8A310D-F0F9-4E6E-8830-544DE74A1D84}" presName="sibTrans" presStyleCnt="0"/>
      <dgm:spPr/>
    </dgm:pt>
    <dgm:pt modelId="{483467D9-DB60-4A22-A371-2AC69BA60717}" type="pres">
      <dgm:prSet presAssocID="{4A991A0F-8710-4010-AE4F-AC0E54CBECE4}" presName="compNode" presStyleCnt="0"/>
      <dgm:spPr/>
    </dgm:pt>
    <dgm:pt modelId="{E92C3275-5A62-49FD-A5FE-613DF24CCF95}" type="pres">
      <dgm:prSet presAssocID="{4A991A0F-8710-4010-AE4F-AC0E54CBECE4}" presName="bgRect" presStyleLbl="bgShp" presStyleIdx="1" presStyleCnt="6" custLinFactNeighborX="5963" custLinFactNeighborY="-1822"/>
      <dgm:spPr/>
    </dgm:pt>
    <dgm:pt modelId="{16D6E3DC-2D12-4EF9-8D09-2854D2C412F7}" type="pres">
      <dgm:prSet presAssocID="{4A991A0F-8710-4010-AE4F-AC0E54CBECE4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twork"/>
        </a:ext>
      </dgm:extLst>
    </dgm:pt>
    <dgm:pt modelId="{A974ADFD-9E09-46FB-A937-03DCA7684571}" type="pres">
      <dgm:prSet presAssocID="{4A991A0F-8710-4010-AE4F-AC0E54CBECE4}" presName="spaceRect" presStyleCnt="0"/>
      <dgm:spPr/>
    </dgm:pt>
    <dgm:pt modelId="{7C9FADF1-55B2-43F7-9E03-0BAA167BE5BE}" type="pres">
      <dgm:prSet presAssocID="{4A991A0F-8710-4010-AE4F-AC0E54CBECE4}" presName="parTx" presStyleLbl="revTx" presStyleIdx="1" presStyleCnt="6">
        <dgm:presLayoutVars>
          <dgm:chMax val="0"/>
          <dgm:chPref val="0"/>
        </dgm:presLayoutVars>
      </dgm:prSet>
      <dgm:spPr/>
    </dgm:pt>
    <dgm:pt modelId="{41DE538E-2724-44F0-9038-E04BE3CF3B38}" type="pres">
      <dgm:prSet presAssocID="{9D7FF1E5-E75A-4E3E-93E2-C278764341A9}" presName="sibTrans" presStyleCnt="0"/>
      <dgm:spPr/>
    </dgm:pt>
    <dgm:pt modelId="{D49FB2BD-91E1-43D7-9059-9F59F8176B87}" type="pres">
      <dgm:prSet presAssocID="{8047B91B-8215-4867-84F4-3FF5568E47CD}" presName="compNode" presStyleCnt="0"/>
      <dgm:spPr/>
    </dgm:pt>
    <dgm:pt modelId="{4B078AAB-075A-424A-9B6A-2C57603986B7}" type="pres">
      <dgm:prSet presAssocID="{8047B91B-8215-4867-84F4-3FF5568E47CD}" presName="bgRect" presStyleLbl="bgShp" presStyleIdx="2" presStyleCnt="6"/>
      <dgm:spPr/>
    </dgm:pt>
    <dgm:pt modelId="{171A12D8-F694-45F7-B489-80B5D10DF950}" type="pres">
      <dgm:prSet presAssocID="{8047B91B-8215-4867-84F4-3FF5568E47CD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EC4BDB3E-2105-4AF5-B6D8-4427FDB37564}" type="pres">
      <dgm:prSet presAssocID="{8047B91B-8215-4867-84F4-3FF5568E47CD}" presName="spaceRect" presStyleCnt="0"/>
      <dgm:spPr/>
    </dgm:pt>
    <dgm:pt modelId="{0643AA97-781B-49EA-BE8B-D71D12CF14BC}" type="pres">
      <dgm:prSet presAssocID="{8047B91B-8215-4867-84F4-3FF5568E47CD}" presName="parTx" presStyleLbl="revTx" presStyleIdx="2" presStyleCnt="6">
        <dgm:presLayoutVars>
          <dgm:chMax val="0"/>
          <dgm:chPref val="0"/>
        </dgm:presLayoutVars>
      </dgm:prSet>
      <dgm:spPr/>
    </dgm:pt>
    <dgm:pt modelId="{DB911D12-CB72-49BC-97CA-0BC2BEB4C870}" type="pres">
      <dgm:prSet presAssocID="{F9D56D4D-806E-42F6-AE25-1F053782FDEA}" presName="sibTrans" presStyleCnt="0"/>
      <dgm:spPr/>
    </dgm:pt>
    <dgm:pt modelId="{34E57378-E631-4F64-A8A4-DB76A5F683B4}" type="pres">
      <dgm:prSet presAssocID="{9989EE11-C746-427D-ADB9-FD9EF042D50F}" presName="compNode" presStyleCnt="0"/>
      <dgm:spPr/>
    </dgm:pt>
    <dgm:pt modelId="{AD3367A3-08A3-451A-A4C7-9F16BF618F44}" type="pres">
      <dgm:prSet presAssocID="{9989EE11-C746-427D-ADB9-FD9EF042D50F}" presName="bgRect" presStyleLbl="bgShp" presStyleIdx="3" presStyleCnt="6"/>
      <dgm:spPr/>
    </dgm:pt>
    <dgm:pt modelId="{A92BE97E-43F8-4365-A993-03337D0D6F85}" type="pres">
      <dgm:prSet presAssocID="{9989EE11-C746-427D-ADB9-FD9EF042D50F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B8B0D725-B273-44E6-9DB7-21C19B2D07F8}" type="pres">
      <dgm:prSet presAssocID="{9989EE11-C746-427D-ADB9-FD9EF042D50F}" presName="spaceRect" presStyleCnt="0"/>
      <dgm:spPr/>
    </dgm:pt>
    <dgm:pt modelId="{8D3E77A1-E099-4D7B-A31A-1D0A10C8FB34}" type="pres">
      <dgm:prSet presAssocID="{9989EE11-C746-427D-ADB9-FD9EF042D50F}" presName="parTx" presStyleLbl="revTx" presStyleIdx="3" presStyleCnt="6" custScaleX="107426">
        <dgm:presLayoutVars>
          <dgm:chMax val="0"/>
          <dgm:chPref val="0"/>
        </dgm:presLayoutVars>
      </dgm:prSet>
      <dgm:spPr/>
    </dgm:pt>
    <dgm:pt modelId="{1BCE8D7C-ABD9-4922-BC1B-982AC414386E}" type="pres">
      <dgm:prSet presAssocID="{CA6DC532-433A-44F3-B578-C6436E02D2D2}" presName="sibTrans" presStyleCnt="0"/>
      <dgm:spPr/>
    </dgm:pt>
    <dgm:pt modelId="{185B258D-D6FA-4835-9760-2EBE3964D308}" type="pres">
      <dgm:prSet presAssocID="{AE03DE37-B6E9-4A45-B238-18D2F258EEA7}" presName="compNode" presStyleCnt="0"/>
      <dgm:spPr/>
    </dgm:pt>
    <dgm:pt modelId="{3CFD278C-9FCA-4115-898F-2810D8E80BF2}" type="pres">
      <dgm:prSet presAssocID="{AE03DE37-B6E9-4A45-B238-18D2F258EEA7}" presName="bgRect" presStyleLbl="bgShp" presStyleIdx="4" presStyleCnt="6"/>
      <dgm:spPr/>
    </dgm:pt>
    <dgm:pt modelId="{AB3E1C7B-1885-4CD5-8C60-02547A752E43}" type="pres">
      <dgm:prSet presAssocID="{AE03DE37-B6E9-4A45-B238-18D2F258EEA7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nagement"/>
        </a:ext>
      </dgm:extLst>
    </dgm:pt>
    <dgm:pt modelId="{C5F1FA74-C384-42CF-9A97-058BAAC3E774}" type="pres">
      <dgm:prSet presAssocID="{AE03DE37-B6E9-4A45-B238-18D2F258EEA7}" presName="spaceRect" presStyleCnt="0"/>
      <dgm:spPr/>
    </dgm:pt>
    <dgm:pt modelId="{1A57827B-6800-4969-AADF-45AD97D9B091}" type="pres">
      <dgm:prSet presAssocID="{AE03DE37-B6E9-4A45-B238-18D2F258EEA7}" presName="parTx" presStyleLbl="revTx" presStyleIdx="4" presStyleCnt="6">
        <dgm:presLayoutVars>
          <dgm:chMax val="0"/>
          <dgm:chPref val="0"/>
        </dgm:presLayoutVars>
      </dgm:prSet>
      <dgm:spPr/>
    </dgm:pt>
    <dgm:pt modelId="{588C7A81-E40C-4AF3-98EA-B529234714D2}" type="pres">
      <dgm:prSet presAssocID="{F68EF7A4-B148-4107-8567-89C5998902F5}" presName="sibTrans" presStyleCnt="0"/>
      <dgm:spPr/>
    </dgm:pt>
    <dgm:pt modelId="{6B368D76-0A2C-4696-B06E-FC8E2622E3E4}" type="pres">
      <dgm:prSet presAssocID="{7FA3132E-4414-482C-84CC-EC3C9668586C}" presName="compNode" presStyleCnt="0"/>
      <dgm:spPr/>
    </dgm:pt>
    <dgm:pt modelId="{921BB091-68AD-4FAE-AF21-8F36237971DB}" type="pres">
      <dgm:prSet presAssocID="{7FA3132E-4414-482C-84CC-EC3C9668586C}" presName="bgRect" presStyleLbl="bgShp" presStyleIdx="5" presStyleCnt="6"/>
      <dgm:spPr/>
    </dgm:pt>
    <dgm:pt modelId="{C472A6ED-B2B0-4109-B92C-BB3253CDD45E}" type="pres">
      <dgm:prSet presAssocID="{7FA3132E-4414-482C-84CC-EC3C9668586C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upa"/>
        </a:ext>
      </dgm:extLst>
    </dgm:pt>
    <dgm:pt modelId="{C5362E4F-A794-4512-B9B4-9A458F76990F}" type="pres">
      <dgm:prSet presAssocID="{7FA3132E-4414-482C-84CC-EC3C9668586C}" presName="spaceRect" presStyleCnt="0"/>
      <dgm:spPr/>
    </dgm:pt>
    <dgm:pt modelId="{A2C8C226-C8C7-42E7-AEF3-7F0D5DA7CA1B}" type="pres">
      <dgm:prSet presAssocID="{7FA3132E-4414-482C-84CC-EC3C9668586C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32005F05-8800-4133-8F9C-D7C03C91A0AF}" srcId="{A2CF5D49-091D-4E74-A4BB-631738C19BF6}" destId="{7FA3132E-4414-482C-84CC-EC3C9668586C}" srcOrd="5" destOrd="0" parTransId="{6E0FAE04-08AA-4B71-8201-5B0FA513D7EA}" sibTransId="{10D4415B-453A-403D-A0E9-59B0221B7D8D}"/>
    <dgm:cxn modelId="{FF9E9005-735C-4FE3-A18D-A845958AA79A}" type="presOf" srcId="{AE03DE37-B6E9-4A45-B238-18D2F258EEA7}" destId="{1A57827B-6800-4969-AADF-45AD97D9B091}" srcOrd="0" destOrd="0" presId="urn:microsoft.com/office/officeart/2018/2/layout/IconVerticalSolidList"/>
    <dgm:cxn modelId="{496F7A15-4AF5-4F1A-8CE8-004F09314A34}" type="presOf" srcId="{7FA3132E-4414-482C-84CC-EC3C9668586C}" destId="{A2C8C226-C8C7-42E7-AEF3-7F0D5DA7CA1B}" srcOrd="0" destOrd="0" presId="urn:microsoft.com/office/officeart/2018/2/layout/IconVerticalSolidList"/>
    <dgm:cxn modelId="{EBFC5016-77D5-4855-8B12-74AFC200585E}" type="presOf" srcId="{4A991A0F-8710-4010-AE4F-AC0E54CBECE4}" destId="{7C9FADF1-55B2-43F7-9E03-0BAA167BE5BE}" srcOrd="0" destOrd="0" presId="urn:microsoft.com/office/officeart/2018/2/layout/IconVerticalSolidList"/>
    <dgm:cxn modelId="{E6A16433-99E6-43AE-833A-A4C5FCE7A67F}" srcId="{A2CF5D49-091D-4E74-A4BB-631738C19BF6}" destId="{9989EE11-C746-427D-ADB9-FD9EF042D50F}" srcOrd="3" destOrd="0" parTransId="{41AE61C4-EB7E-411D-AFE0-81B43598BDFE}" sibTransId="{CA6DC532-433A-44F3-B578-C6436E02D2D2}"/>
    <dgm:cxn modelId="{7BD3E836-67DD-4ED5-9CD4-22F3C456A2DF}" type="presOf" srcId="{A2CF5D49-091D-4E74-A4BB-631738C19BF6}" destId="{16959408-9949-43B9-9ABF-635FA9C8FB6C}" srcOrd="0" destOrd="0" presId="urn:microsoft.com/office/officeart/2018/2/layout/IconVerticalSolidList"/>
    <dgm:cxn modelId="{7F15EB66-7F17-4542-98EE-F47974E78674}" type="presOf" srcId="{8047B91B-8215-4867-84F4-3FF5568E47CD}" destId="{0643AA97-781B-49EA-BE8B-D71D12CF14BC}" srcOrd="0" destOrd="0" presId="urn:microsoft.com/office/officeart/2018/2/layout/IconVerticalSolidList"/>
    <dgm:cxn modelId="{0547496F-87F8-420A-B2F2-A5047717EDAC}" type="presOf" srcId="{9989EE11-C746-427D-ADB9-FD9EF042D50F}" destId="{8D3E77A1-E099-4D7B-A31A-1D0A10C8FB34}" srcOrd="0" destOrd="0" presId="urn:microsoft.com/office/officeart/2018/2/layout/IconVerticalSolidList"/>
    <dgm:cxn modelId="{F89ECD79-0020-48BC-AAAB-604B8FA58240}" srcId="{A2CF5D49-091D-4E74-A4BB-631738C19BF6}" destId="{4A991A0F-8710-4010-AE4F-AC0E54CBECE4}" srcOrd="1" destOrd="0" parTransId="{A8856C33-0B9A-4420-9C99-78947D3DBCB6}" sibTransId="{9D7FF1E5-E75A-4E3E-93E2-C278764341A9}"/>
    <dgm:cxn modelId="{36680999-F538-4824-AAF5-F6777FE62CEC}" srcId="{A2CF5D49-091D-4E74-A4BB-631738C19BF6}" destId="{8047B91B-8215-4867-84F4-3FF5568E47CD}" srcOrd="2" destOrd="0" parTransId="{2C8340D6-C780-4665-B214-A6FF6B1E7128}" sibTransId="{F9D56D4D-806E-42F6-AE25-1F053782FDEA}"/>
    <dgm:cxn modelId="{03165999-3632-489D-BCDC-269EA56CCE68}" srcId="{A2CF5D49-091D-4E74-A4BB-631738C19BF6}" destId="{D0955E02-AB28-4B5A-80A4-1956BBBED62B}" srcOrd="0" destOrd="0" parTransId="{B5BCB3FE-8140-4CA0-998B-37F7F2D4D1F8}" sibTransId="{4D8A310D-F0F9-4E6E-8830-544DE74A1D84}"/>
    <dgm:cxn modelId="{BCCDCBB8-2B38-4467-B339-CDBD30A02CB7}" type="presOf" srcId="{D0955E02-AB28-4B5A-80A4-1956BBBED62B}" destId="{C5352043-25AC-4711-9F06-D64ACBB7BE03}" srcOrd="0" destOrd="0" presId="urn:microsoft.com/office/officeart/2018/2/layout/IconVerticalSolidList"/>
    <dgm:cxn modelId="{0C2F13D0-A013-4134-AE66-C51874D14064}" srcId="{A2CF5D49-091D-4E74-A4BB-631738C19BF6}" destId="{AE03DE37-B6E9-4A45-B238-18D2F258EEA7}" srcOrd="4" destOrd="0" parTransId="{1C94041E-72F6-4F35-979F-28F39E9E0A38}" sibTransId="{F68EF7A4-B148-4107-8567-89C5998902F5}"/>
    <dgm:cxn modelId="{5480B134-8C91-4A2D-81B9-6BB9D9070D04}" type="presParOf" srcId="{16959408-9949-43B9-9ABF-635FA9C8FB6C}" destId="{7BEE580B-329F-4BE5-AB1A-6098DE2034C8}" srcOrd="0" destOrd="0" presId="urn:microsoft.com/office/officeart/2018/2/layout/IconVerticalSolidList"/>
    <dgm:cxn modelId="{723BED1C-C27C-41EB-933E-777A59596BA7}" type="presParOf" srcId="{7BEE580B-329F-4BE5-AB1A-6098DE2034C8}" destId="{4A066B5C-200F-41FD-8EF0-3B17DD356DB1}" srcOrd="0" destOrd="0" presId="urn:microsoft.com/office/officeart/2018/2/layout/IconVerticalSolidList"/>
    <dgm:cxn modelId="{5E220A1B-1405-4979-AD06-540F4187C7FC}" type="presParOf" srcId="{7BEE580B-329F-4BE5-AB1A-6098DE2034C8}" destId="{F8D28409-A051-4CC8-B82A-D29BA286F57B}" srcOrd="1" destOrd="0" presId="urn:microsoft.com/office/officeart/2018/2/layout/IconVerticalSolidList"/>
    <dgm:cxn modelId="{8795B2BE-95AB-4E2F-A48F-1C892E1F2B7E}" type="presParOf" srcId="{7BEE580B-329F-4BE5-AB1A-6098DE2034C8}" destId="{33A053C4-DB23-449F-8B9E-99F545AE9A1F}" srcOrd="2" destOrd="0" presId="urn:microsoft.com/office/officeart/2018/2/layout/IconVerticalSolidList"/>
    <dgm:cxn modelId="{EB58A8B7-F423-4500-88B7-DDF9EEFAC966}" type="presParOf" srcId="{7BEE580B-329F-4BE5-AB1A-6098DE2034C8}" destId="{C5352043-25AC-4711-9F06-D64ACBB7BE03}" srcOrd="3" destOrd="0" presId="urn:microsoft.com/office/officeart/2018/2/layout/IconVerticalSolidList"/>
    <dgm:cxn modelId="{4B128EA7-E493-4B6C-8E83-BE71EFDD222B}" type="presParOf" srcId="{16959408-9949-43B9-9ABF-635FA9C8FB6C}" destId="{4A0FA363-086D-41D0-AB8C-C902F3BC7CED}" srcOrd="1" destOrd="0" presId="urn:microsoft.com/office/officeart/2018/2/layout/IconVerticalSolidList"/>
    <dgm:cxn modelId="{5BF3282A-A5B9-400E-8E97-59AC6BBB3374}" type="presParOf" srcId="{16959408-9949-43B9-9ABF-635FA9C8FB6C}" destId="{483467D9-DB60-4A22-A371-2AC69BA60717}" srcOrd="2" destOrd="0" presId="urn:microsoft.com/office/officeart/2018/2/layout/IconVerticalSolidList"/>
    <dgm:cxn modelId="{59CF6AE3-4602-4031-AC64-3177A4669193}" type="presParOf" srcId="{483467D9-DB60-4A22-A371-2AC69BA60717}" destId="{E92C3275-5A62-49FD-A5FE-613DF24CCF95}" srcOrd="0" destOrd="0" presId="urn:microsoft.com/office/officeart/2018/2/layout/IconVerticalSolidList"/>
    <dgm:cxn modelId="{580D9938-4E97-46A7-A8B5-C59A8908AF17}" type="presParOf" srcId="{483467D9-DB60-4A22-A371-2AC69BA60717}" destId="{16D6E3DC-2D12-4EF9-8D09-2854D2C412F7}" srcOrd="1" destOrd="0" presId="urn:microsoft.com/office/officeart/2018/2/layout/IconVerticalSolidList"/>
    <dgm:cxn modelId="{706415BC-D119-4098-9797-75319538562E}" type="presParOf" srcId="{483467D9-DB60-4A22-A371-2AC69BA60717}" destId="{A974ADFD-9E09-46FB-A937-03DCA7684571}" srcOrd="2" destOrd="0" presId="urn:microsoft.com/office/officeart/2018/2/layout/IconVerticalSolidList"/>
    <dgm:cxn modelId="{99078729-490E-4287-AAA4-AE913EB7A27E}" type="presParOf" srcId="{483467D9-DB60-4A22-A371-2AC69BA60717}" destId="{7C9FADF1-55B2-43F7-9E03-0BAA167BE5BE}" srcOrd="3" destOrd="0" presId="urn:microsoft.com/office/officeart/2018/2/layout/IconVerticalSolidList"/>
    <dgm:cxn modelId="{50272907-B829-44AD-B762-0F0DD245F9C9}" type="presParOf" srcId="{16959408-9949-43B9-9ABF-635FA9C8FB6C}" destId="{41DE538E-2724-44F0-9038-E04BE3CF3B38}" srcOrd="3" destOrd="0" presId="urn:microsoft.com/office/officeart/2018/2/layout/IconVerticalSolidList"/>
    <dgm:cxn modelId="{CBCA4A4B-5DD8-4687-B097-94BBE4934182}" type="presParOf" srcId="{16959408-9949-43B9-9ABF-635FA9C8FB6C}" destId="{D49FB2BD-91E1-43D7-9059-9F59F8176B87}" srcOrd="4" destOrd="0" presId="urn:microsoft.com/office/officeart/2018/2/layout/IconVerticalSolidList"/>
    <dgm:cxn modelId="{58B414CB-34F3-489A-B43B-C1D1B24AFFD8}" type="presParOf" srcId="{D49FB2BD-91E1-43D7-9059-9F59F8176B87}" destId="{4B078AAB-075A-424A-9B6A-2C57603986B7}" srcOrd="0" destOrd="0" presId="urn:microsoft.com/office/officeart/2018/2/layout/IconVerticalSolidList"/>
    <dgm:cxn modelId="{0FBC0FE8-2697-49F8-B479-216F385DC87C}" type="presParOf" srcId="{D49FB2BD-91E1-43D7-9059-9F59F8176B87}" destId="{171A12D8-F694-45F7-B489-80B5D10DF950}" srcOrd="1" destOrd="0" presId="urn:microsoft.com/office/officeart/2018/2/layout/IconVerticalSolidList"/>
    <dgm:cxn modelId="{6F9AE489-2D3E-4707-9160-79B4815C6572}" type="presParOf" srcId="{D49FB2BD-91E1-43D7-9059-9F59F8176B87}" destId="{EC4BDB3E-2105-4AF5-B6D8-4427FDB37564}" srcOrd="2" destOrd="0" presId="urn:microsoft.com/office/officeart/2018/2/layout/IconVerticalSolidList"/>
    <dgm:cxn modelId="{D35F468A-5F1F-4EEF-941B-C022A55ACB8A}" type="presParOf" srcId="{D49FB2BD-91E1-43D7-9059-9F59F8176B87}" destId="{0643AA97-781B-49EA-BE8B-D71D12CF14BC}" srcOrd="3" destOrd="0" presId="urn:microsoft.com/office/officeart/2018/2/layout/IconVerticalSolidList"/>
    <dgm:cxn modelId="{810F887F-C5A5-4292-8087-64A06204B1BD}" type="presParOf" srcId="{16959408-9949-43B9-9ABF-635FA9C8FB6C}" destId="{DB911D12-CB72-49BC-97CA-0BC2BEB4C870}" srcOrd="5" destOrd="0" presId="urn:microsoft.com/office/officeart/2018/2/layout/IconVerticalSolidList"/>
    <dgm:cxn modelId="{5C34AEDB-528A-4BEF-B1A4-992C12E5AE25}" type="presParOf" srcId="{16959408-9949-43B9-9ABF-635FA9C8FB6C}" destId="{34E57378-E631-4F64-A8A4-DB76A5F683B4}" srcOrd="6" destOrd="0" presId="urn:microsoft.com/office/officeart/2018/2/layout/IconVerticalSolidList"/>
    <dgm:cxn modelId="{E1F44DF6-7932-47AD-814D-CF656D911992}" type="presParOf" srcId="{34E57378-E631-4F64-A8A4-DB76A5F683B4}" destId="{AD3367A3-08A3-451A-A4C7-9F16BF618F44}" srcOrd="0" destOrd="0" presId="urn:microsoft.com/office/officeart/2018/2/layout/IconVerticalSolidList"/>
    <dgm:cxn modelId="{06BAC2D4-AB5F-4763-B867-8E10DAB09303}" type="presParOf" srcId="{34E57378-E631-4F64-A8A4-DB76A5F683B4}" destId="{A92BE97E-43F8-4365-A993-03337D0D6F85}" srcOrd="1" destOrd="0" presId="urn:microsoft.com/office/officeart/2018/2/layout/IconVerticalSolidList"/>
    <dgm:cxn modelId="{FF59F8F7-603E-4B59-8665-E0269A922E41}" type="presParOf" srcId="{34E57378-E631-4F64-A8A4-DB76A5F683B4}" destId="{B8B0D725-B273-44E6-9DB7-21C19B2D07F8}" srcOrd="2" destOrd="0" presId="urn:microsoft.com/office/officeart/2018/2/layout/IconVerticalSolidList"/>
    <dgm:cxn modelId="{9ED8CD99-7B6B-474E-AD3F-59792C1B7317}" type="presParOf" srcId="{34E57378-E631-4F64-A8A4-DB76A5F683B4}" destId="{8D3E77A1-E099-4D7B-A31A-1D0A10C8FB34}" srcOrd="3" destOrd="0" presId="urn:microsoft.com/office/officeart/2018/2/layout/IconVerticalSolidList"/>
    <dgm:cxn modelId="{92CA0269-C124-4F1F-9ECA-E18D971A2F34}" type="presParOf" srcId="{16959408-9949-43B9-9ABF-635FA9C8FB6C}" destId="{1BCE8D7C-ABD9-4922-BC1B-982AC414386E}" srcOrd="7" destOrd="0" presId="urn:microsoft.com/office/officeart/2018/2/layout/IconVerticalSolidList"/>
    <dgm:cxn modelId="{A73E478F-827C-42E8-B291-92CBB3A30BEB}" type="presParOf" srcId="{16959408-9949-43B9-9ABF-635FA9C8FB6C}" destId="{185B258D-D6FA-4835-9760-2EBE3964D308}" srcOrd="8" destOrd="0" presId="urn:microsoft.com/office/officeart/2018/2/layout/IconVerticalSolidList"/>
    <dgm:cxn modelId="{B59317D4-AA60-4AB8-B601-92DCA2B5D267}" type="presParOf" srcId="{185B258D-D6FA-4835-9760-2EBE3964D308}" destId="{3CFD278C-9FCA-4115-898F-2810D8E80BF2}" srcOrd="0" destOrd="0" presId="urn:microsoft.com/office/officeart/2018/2/layout/IconVerticalSolidList"/>
    <dgm:cxn modelId="{3745251A-1540-4B93-82BB-5D578E72837F}" type="presParOf" srcId="{185B258D-D6FA-4835-9760-2EBE3964D308}" destId="{AB3E1C7B-1885-4CD5-8C60-02547A752E43}" srcOrd="1" destOrd="0" presId="urn:microsoft.com/office/officeart/2018/2/layout/IconVerticalSolidList"/>
    <dgm:cxn modelId="{FE489ABB-8458-4F60-BD8A-D9A5D2201B58}" type="presParOf" srcId="{185B258D-D6FA-4835-9760-2EBE3964D308}" destId="{C5F1FA74-C384-42CF-9A97-058BAAC3E774}" srcOrd="2" destOrd="0" presId="urn:microsoft.com/office/officeart/2018/2/layout/IconVerticalSolidList"/>
    <dgm:cxn modelId="{5790F720-2848-482A-8A85-F82F6ED5CA9B}" type="presParOf" srcId="{185B258D-D6FA-4835-9760-2EBE3964D308}" destId="{1A57827B-6800-4969-AADF-45AD97D9B091}" srcOrd="3" destOrd="0" presId="urn:microsoft.com/office/officeart/2018/2/layout/IconVerticalSolidList"/>
    <dgm:cxn modelId="{846029ED-9AED-47BC-A0BF-AB64DE6FE948}" type="presParOf" srcId="{16959408-9949-43B9-9ABF-635FA9C8FB6C}" destId="{588C7A81-E40C-4AF3-98EA-B529234714D2}" srcOrd="9" destOrd="0" presId="urn:microsoft.com/office/officeart/2018/2/layout/IconVerticalSolidList"/>
    <dgm:cxn modelId="{F39D888B-69E2-4857-AC39-158D07DF055A}" type="presParOf" srcId="{16959408-9949-43B9-9ABF-635FA9C8FB6C}" destId="{6B368D76-0A2C-4696-B06E-FC8E2622E3E4}" srcOrd="10" destOrd="0" presId="urn:microsoft.com/office/officeart/2018/2/layout/IconVerticalSolidList"/>
    <dgm:cxn modelId="{AF5E7B9B-9148-4729-98B5-0D27150F67BB}" type="presParOf" srcId="{6B368D76-0A2C-4696-B06E-FC8E2622E3E4}" destId="{921BB091-68AD-4FAE-AF21-8F36237971DB}" srcOrd="0" destOrd="0" presId="urn:microsoft.com/office/officeart/2018/2/layout/IconVerticalSolidList"/>
    <dgm:cxn modelId="{FC1B2F8E-0F83-4BF5-8FE8-8A1B26E73A0C}" type="presParOf" srcId="{6B368D76-0A2C-4696-B06E-FC8E2622E3E4}" destId="{C472A6ED-B2B0-4109-B92C-BB3253CDD45E}" srcOrd="1" destOrd="0" presId="urn:microsoft.com/office/officeart/2018/2/layout/IconVerticalSolidList"/>
    <dgm:cxn modelId="{74AE59E5-DD51-4EBC-9648-3EE95389F15A}" type="presParOf" srcId="{6B368D76-0A2C-4696-B06E-FC8E2622E3E4}" destId="{C5362E4F-A794-4512-B9B4-9A458F76990F}" srcOrd="2" destOrd="0" presId="urn:microsoft.com/office/officeart/2018/2/layout/IconVerticalSolidList"/>
    <dgm:cxn modelId="{12FF673C-425B-4486-9CED-C67FF14EAB87}" type="presParOf" srcId="{6B368D76-0A2C-4696-B06E-FC8E2622E3E4}" destId="{A2C8C226-C8C7-42E7-AEF3-7F0D5DA7CA1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05DDDD-A610-44B6-B8B0-C2D7497513DA}">
      <dsp:nvSpPr>
        <dsp:cNvPr id="0" name=""/>
        <dsp:cNvSpPr/>
      </dsp:nvSpPr>
      <dsp:spPr>
        <a:xfrm>
          <a:off x="0" y="0"/>
          <a:ext cx="1688123" cy="525658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b="1" kern="1200" dirty="0"/>
            <a:t>PROMOCIÓN COMUNIDAD EDUCATIVA</a:t>
          </a:r>
          <a:endParaRPr lang="es-CL" sz="1600" kern="1200" dirty="0"/>
        </a:p>
      </dsp:txBody>
      <dsp:txXfrm>
        <a:off x="0" y="0"/>
        <a:ext cx="1688123" cy="1576975"/>
      </dsp:txXfrm>
    </dsp:sp>
    <dsp:sp modelId="{B06052E8-AEA5-4686-BC3C-975E844B0AF5}">
      <dsp:nvSpPr>
        <dsp:cNvPr id="0" name=""/>
        <dsp:cNvSpPr/>
      </dsp:nvSpPr>
      <dsp:spPr>
        <a:xfrm>
          <a:off x="153865" y="1521846"/>
          <a:ext cx="1350498" cy="53135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50" kern="1200" dirty="0"/>
            <a:t>TALLER CON PADRES NIVEL PARVULARIO</a:t>
          </a:r>
          <a:endParaRPr lang="es-CL" sz="1050" kern="1200" dirty="0"/>
        </a:p>
      </dsp:txBody>
      <dsp:txXfrm>
        <a:off x="169428" y="1537409"/>
        <a:ext cx="1319372" cy="500227"/>
      </dsp:txXfrm>
    </dsp:sp>
    <dsp:sp modelId="{6D5755EF-0846-4FC6-9BE1-C27AA8CA322A}">
      <dsp:nvSpPr>
        <dsp:cNvPr id="0" name=""/>
        <dsp:cNvSpPr/>
      </dsp:nvSpPr>
      <dsp:spPr>
        <a:xfrm>
          <a:off x="139361" y="2143545"/>
          <a:ext cx="1350498" cy="65222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900" kern="1200" dirty="0"/>
            <a:t>EVALUACIÓN DE PROTECCIÓN Y RIESGO NIVEL PARVULARIO /</a:t>
          </a:r>
          <a:r>
            <a:rPr lang="es-CL" sz="900" kern="1200" dirty="0" err="1"/>
            <a:t>psc</a:t>
          </a:r>
          <a:r>
            <a:rPr lang="es-CL" sz="900" kern="1200" dirty="0"/>
            <a:t> </a:t>
          </a:r>
          <a:r>
            <a:rPr lang="es-CL" sz="900" kern="1200" dirty="0" err="1"/>
            <a:t>nt</a:t>
          </a:r>
          <a:r>
            <a:rPr lang="es-CL" sz="900" kern="1200" dirty="0"/>
            <a:t>)</a:t>
          </a:r>
        </a:p>
      </dsp:txBody>
      <dsp:txXfrm>
        <a:off x="158464" y="2162648"/>
        <a:ext cx="1312292" cy="614023"/>
      </dsp:txXfrm>
    </dsp:sp>
    <dsp:sp modelId="{A62F4BA4-98BD-4F7A-946F-29CDCDEB5E72}">
      <dsp:nvSpPr>
        <dsp:cNvPr id="0" name=""/>
        <dsp:cNvSpPr/>
      </dsp:nvSpPr>
      <dsp:spPr>
        <a:xfrm>
          <a:off x="85158" y="2868785"/>
          <a:ext cx="1458876" cy="56890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50" kern="1200" dirty="0">
              <a:effectLst/>
            </a:rPr>
            <a:t>AUTOCUIDADO PROFESIONAL: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 dirty="0">
              <a:effectLst/>
            </a:rPr>
            <a:t>DOCENTE - DIRECTIVOS</a:t>
          </a:r>
          <a:endParaRPr lang="es-CL" sz="900" kern="1200" dirty="0"/>
        </a:p>
      </dsp:txBody>
      <dsp:txXfrm>
        <a:off x="101821" y="2885448"/>
        <a:ext cx="1425550" cy="535581"/>
      </dsp:txXfrm>
    </dsp:sp>
    <dsp:sp modelId="{FB9E2092-B08F-4E14-BCA3-CC59325A6B27}">
      <dsp:nvSpPr>
        <dsp:cNvPr id="0" name=""/>
        <dsp:cNvSpPr/>
      </dsp:nvSpPr>
      <dsp:spPr>
        <a:xfrm>
          <a:off x="136295" y="3543023"/>
          <a:ext cx="1350498" cy="56890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050" kern="1200" dirty="0"/>
            <a:t>ACOMPAÑAMIENTO TRABAJO AULA</a:t>
          </a:r>
        </a:p>
      </dsp:txBody>
      <dsp:txXfrm>
        <a:off x="152958" y="3559686"/>
        <a:ext cx="1317172" cy="535581"/>
      </dsp:txXfrm>
    </dsp:sp>
    <dsp:sp modelId="{C9B96F52-98F9-468A-95F8-7321CAC5D7E0}">
      <dsp:nvSpPr>
        <dsp:cNvPr id="0" name=""/>
        <dsp:cNvSpPr/>
      </dsp:nvSpPr>
      <dsp:spPr>
        <a:xfrm>
          <a:off x="137956" y="4224004"/>
          <a:ext cx="1350498" cy="74188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900" kern="1200" dirty="0"/>
            <a:t>ACOMPAÑAMIENTO PARA TRABAJO EN REUNIÓN DE APODERADOS</a:t>
          </a:r>
          <a:endParaRPr lang="es-CL" sz="900" kern="1200" dirty="0">
            <a:effectLst/>
            <a:latin typeface="Arial" panose="020B0604020202020204" pitchFamily="34" charset="0"/>
            <a:ea typeface="Calibri" panose="020F0502020204030204" pitchFamily="34" charset="0"/>
            <a:cs typeface="Arial" panose="020B0604020202020204" pitchFamily="34" charset="0"/>
          </a:endParaRPr>
        </a:p>
      </dsp:txBody>
      <dsp:txXfrm>
        <a:off x="159685" y="4245733"/>
        <a:ext cx="1307040" cy="698425"/>
      </dsp:txXfrm>
    </dsp:sp>
    <dsp:sp modelId="{373C258B-E948-426B-9F5C-E2F4E2F131E4}">
      <dsp:nvSpPr>
        <dsp:cNvPr id="0" name=""/>
        <dsp:cNvSpPr/>
      </dsp:nvSpPr>
      <dsp:spPr>
        <a:xfrm>
          <a:off x="1815667" y="0"/>
          <a:ext cx="1883304" cy="525658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b="1" kern="1200" dirty="0"/>
            <a:t>DETECCIÓN CONDUCTAS DE RIESGO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b="0" kern="1200" dirty="0"/>
            <a:t>(1° - 3° EB)</a:t>
          </a:r>
        </a:p>
      </dsp:txBody>
      <dsp:txXfrm>
        <a:off x="1815667" y="0"/>
        <a:ext cx="1883304" cy="1576975"/>
      </dsp:txXfrm>
    </dsp:sp>
    <dsp:sp modelId="{50680516-5CCB-4A4F-AD35-714E2FEC2FD6}">
      <dsp:nvSpPr>
        <dsp:cNvPr id="0" name=""/>
        <dsp:cNvSpPr/>
      </dsp:nvSpPr>
      <dsp:spPr>
        <a:xfrm>
          <a:off x="2082070" y="1577862"/>
          <a:ext cx="1350498" cy="7933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200" kern="1200" dirty="0"/>
            <a:t>APLICACIÓN PSC 17 -CL CON PADRES</a:t>
          </a:r>
        </a:p>
      </dsp:txBody>
      <dsp:txXfrm>
        <a:off x="2105305" y="1601097"/>
        <a:ext cx="1304028" cy="746830"/>
      </dsp:txXfrm>
    </dsp:sp>
    <dsp:sp modelId="{6919D87B-6E56-40F5-8561-09DEBC55D59A}">
      <dsp:nvSpPr>
        <dsp:cNvPr id="0" name=""/>
        <dsp:cNvSpPr/>
      </dsp:nvSpPr>
      <dsp:spPr>
        <a:xfrm>
          <a:off x="2082070" y="2434248"/>
          <a:ext cx="1350498" cy="66896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200" kern="1200" dirty="0"/>
            <a:t>APLICACIÓN TOCA-RR-CL CON DOCENTES</a:t>
          </a:r>
        </a:p>
      </dsp:txBody>
      <dsp:txXfrm>
        <a:off x="2101663" y="2453841"/>
        <a:ext cx="1311312" cy="629780"/>
      </dsp:txXfrm>
    </dsp:sp>
    <dsp:sp modelId="{13F51771-DD2F-47F4-8F3D-51A2A0CE3B41}">
      <dsp:nvSpPr>
        <dsp:cNvPr id="0" name=""/>
        <dsp:cNvSpPr/>
      </dsp:nvSpPr>
      <dsp:spPr>
        <a:xfrm>
          <a:off x="2090025" y="3181040"/>
          <a:ext cx="1350498" cy="7933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200" kern="1200" dirty="0"/>
            <a:t>DIGITACIÓN, ANÁLISIS Y PLANIFICACIÓN</a:t>
          </a:r>
        </a:p>
      </dsp:txBody>
      <dsp:txXfrm>
        <a:off x="2113260" y="3204275"/>
        <a:ext cx="1304028" cy="746830"/>
      </dsp:txXfrm>
    </dsp:sp>
    <dsp:sp modelId="{6BC43894-ED6E-4C63-978D-1D95FF24AF79}">
      <dsp:nvSpPr>
        <dsp:cNvPr id="0" name=""/>
        <dsp:cNvSpPr/>
      </dsp:nvSpPr>
      <dsp:spPr>
        <a:xfrm>
          <a:off x="2113874" y="4044797"/>
          <a:ext cx="1350498" cy="7933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200" kern="1200" dirty="0"/>
            <a:t>DEVOLUCIÓN RESULTADOS</a:t>
          </a:r>
        </a:p>
      </dsp:txBody>
      <dsp:txXfrm>
        <a:off x="2137109" y="4068032"/>
        <a:ext cx="1304028" cy="746830"/>
      </dsp:txXfrm>
    </dsp:sp>
    <dsp:sp modelId="{5B258FE4-7875-4507-9A1D-BC71D714AB75}">
      <dsp:nvSpPr>
        <dsp:cNvPr id="0" name=""/>
        <dsp:cNvSpPr/>
      </dsp:nvSpPr>
      <dsp:spPr>
        <a:xfrm>
          <a:off x="3825581" y="0"/>
          <a:ext cx="1688123" cy="525658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b="1" kern="1200" dirty="0"/>
            <a:t>PREVENCIÓN</a:t>
          </a:r>
          <a:endParaRPr lang="es-CL" sz="1600" kern="1200" dirty="0"/>
        </a:p>
      </dsp:txBody>
      <dsp:txXfrm>
        <a:off x="3825581" y="0"/>
        <a:ext cx="1688123" cy="1576975"/>
      </dsp:txXfrm>
    </dsp:sp>
    <dsp:sp modelId="{DC696D80-2EDE-4A1F-B53C-036EC7785CC4}">
      <dsp:nvSpPr>
        <dsp:cNvPr id="0" name=""/>
        <dsp:cNvSpPr/>
      </dsp:nvSpPr>
      <dsp:spPr>
        <a:xfrm>
          <a:off x="3994394" y="1577424"/>
          <a:ext cx="1350498" cy="103270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200" kern="1200" dirty="0"/>
            <a:t>TALLERES PREVENTIVOS CON ESTUDIANTES</a:t>
          </a:r>
        </a:p>
      </dsp:txBody>
      <dsp:txXfrm>
        <a:off x="4024641" y="1607671"/>
        <a:ext cx="1290004" cy="972214"/>
      </dsp:txXfrm>
    </dsp:sp>
    <dsp:sp modelId="{D693FD08-B361-4F71-BFE9-7DDE0F1265C1}">
      <dsp:nvSpPr>
        <dsp:cNvPr id="0" name=""/>
        <dsp:cNvSpPr/>
      </dsp:nvSpPr>
      <dsp:spPr>
        <a:xfrm>
          <a:off x="3994394" y="2769010"/>
          <a:ext cx="1350498" cy="103270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200" kern="1200" dirty="0"/>
            <a:t>REUNIONES CON PADRES DE ESTUDIANTES EN T.P.</a:t>
          </a:r>
        </a:p>
      </dsp:txBody>
      <dsp:txXfrm>
        <a:off x="4024641" y="2799257"/>
        <a:ext cx="1290004" cy="972214"/>
      </dsp:txXfrm>
    </dsp:sp>
    <dsp:sp modelId="{C143AED4-CBBF-4FDD-B91A-ABB9D405F1D5}">
      <dsp:nvSpPr>
        <dsp:cNvPr id="0" name=""/>
        <dsp:cNvSpPr/>
      </dsp:nvSpPr>
      <dsp:spPr>
        <a:xfrm>
          <a:off x="3994394" y="3960597"/>
          <a:ext cx="1350498" cy="103270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200" kern="1200" dirty="0"/>
            <a:t>REUNIÓN CON DOCENTES DE ESTUDIANTES EN T.P.</a:t>
          </a:r>
        </a:p>
      </dsp:txBody>
      <dsp:txXfrm>
        <a:off x="4024641" y="3990844"/>
        <a:ext cx="1290004" cy="972214"/>
      </dsp:txXfrm>
    </dsp:sp>
    <dsp:sp modelId="{15D8A773-3B32-4E41-B4E8-6C94D4FDF1DB}">
      <dsp:nvSpPr>
        <dsp:cNvPr id="0" name=""/>
        <dsp:cNvSpPr/>
      </dsp:nvSpPr>
      <dsp:spPr>
        <a:xfrm>
          <a:off x="5640314" y="0"/>
          <a:ext cx="1688123" cy="525658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b="1" kern="1200" dirty="0"/>
            <a:t>DERIVACIÓN A ATENCIÓN PROBLEMAS SALUD MENTAL</a:t>
          </a:r>
          <a:endParaRPr lang="es-CL" sz="1600" kern="1200" dirty="0"/>
        </a:p>
      </dsp:txBody>
      <dsp:txXfrm>
        <a:off x="5640314" y="0"/>
        <a:ext cx="1688123" cy="1576975"/>
      </dsp:txXfrm>
    </dsp:sp>
    <dsp:sp modelId="{17147476-6192-4AA8-8530-0F853F8F7B6B}">
      <dsp:nvSpPr>
        <dsp:cNvPr id="0" name=""/>
        <dsp:cNvSpPr/>
      </dsp:nvSpPr>
      <dsp:spPr>
        <a:xfrm>
          <a:off x="5809127" y="1577424"/>
          <a:ext cx="1350498" cy="103270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100" kern="1200" dirty="0"/>
            <a:t>SELECCIÓN Y DERIVACIÓN SEGÚN ÍNDICES Y CASOS EMERGENTES</a:t>
          </a:r>
        </a:p>
      </dsp:txBody>
      <dsp:txXfrm>
        <a:off x="5839374" y="1607671"/>
        <a:ext cx="1290004" cy="972214"/>
      </dsp:txXfrm>
    </dsp:sp>
    <dsp:sp modelId="{683AE778-9CF9-492C-A0EC-8C379419F82B}">
      <dsp:nvSpPr>
        <dsp:cNvPr id="0" name=""/>
        <dsp:cNvSpPr/>
      </dsp:nvSpPr>
      <dsp:spPr>
        <a:xfrm>
          <a:off x="5809127" y="2769010"/>
          <a:ext cx="1350498" cy="103270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100" kern="1200" dirty="0"/>
            <a:t>SEGUIMIENTO ADMINISTRATIVO ATENCIÓN</a:t>
          </a:r>
        </a:p>
      </dsp:txBody>
      <dsp:txXfrm>
        <a:off x="5839374" y="2799257"/>
        <a:ext cx="1290004" cy="972214"/>
      </dsp:txXfrm>
    </dsp:sp>
    <dsp:sp modelId="{89DDE293-4A32-4C3F-A19A-394FA3B57C94}">
      <dsp:nvSpPr>
        <dsp:cNvPr id="0" name=""/>
        <dsp:cNvSpPr/>
      </dsp:nvSpPr>
      <dsp:spPr>
        <a:xfrm>
          <a:off x="5677561" y="3960597"/>
          <a:ext cx="1613630" cy="103270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100" kern="1200" dirty="0"/>
            <a:t>REUNIONES DE COORDINACIÓN CON EQUIPO TRATANTE</a:t>
          </a:r>
        </a:p>
      </dsp:txBody>
      <dsp:txXfrm>
        <a:off x="5707808" y="3990844"/>
        <a:ext cx="1553136" cy="972214"/>
      </dsp:txXfrm>
    </dsp:sp>
    <dsp:sp modelId="{AA9A22C6-8BCB-4D8A-922F-4AA349DF85D1}">
      <dsp:nvSpPr>
        <dsp:cNvPr id="0" name=""/>
        <dsp:cNvSpPr/>
      </dsp:nvSpPr>
      <dsp:spPr>
        <a:xfrm>
          <a:off x="7455047" y="0"/>
          <a:ext cx="1688123" cy="525658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CL" sz="1600" b="1" kern="1200" dirty="0"/>
            <a:t>DESARROLLO RED DE APOYO LOCAL</a:t>
          </a:r>
          <a:endParaRPr lang="es-CL" sz="1600" kern="1200" dirty="0"/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1600" kern="1200" dirty="0"/>
        </a:p>
      </dsp:txBody>
      <dsp:txXfrm>
        <a:off x="7455047" y="0"/>
        <a:ext cx="1688123" cy="1576975"/>
      </dsp:txXfrm>
    </dsp:sp>
    <dsp:sp modelId="{89C62A03-03F9-44C7-864C-A9B044167711}">
      <dsp:nvSpPr>
        <dsp:cNvPr id="0" name=""/>
        <dsp:cNvSpPr/>
      </dsp:nvSpPr>
      <dsp:spPr>
        <a:xfrm>
          <a:off x="7623860" y="1577103"/>
          <a:ext cx="1350498" cy="76577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100" kern="1200" dirty="0"/>
            <a:t>DIAGNÓSTICO  SITUACIONAL</a:t>
          </a:r>
        </a:p>
      </dsp:txBody>
      <dsp:txXfrm>
        <a:off x="7646289" y="1599532"/>
        <a:ext cx="1305640" cy="720914"/>
      </dsp:txXfrm>
    </dsp:sp>
    <dsp:sp modelId="{DD19F97E-8894-4A4C-9988-E179ABD7BEE6}">
      <dsp:nvSpPr>
        <dsp:cNvPr id="0" name=""/>
        <dsp:cNvSpPr/>
      </dsp:nvSpPr>
      <dsp:spPr>
        <a:xfrm>
          <a:off x="7623860" y="2460687"/>
          <a:ext cx="1350498" cy="76577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100" kern="1200"/>
            <a:t>JORNADAS ARTICULACIÓN RED</a:t>
          </a:r>
        </a:p>
      </dsp:txBody>
      <dsp:txXfrm>
        <a:off x="7646289" y="2483116"/>
        <a:ext cx="1305640" cy="720914"/>
      </dsp:txXfrm>
    </dsp:sp>
    <dsp:sp modelId="{B3BF2925-BA52-431A-BC07-A13391C6ACE4}">
      <dsp:nvSpPr>
        <dsp:cNvPr id="0" name=""/>
        <dsp:cNvSpPr/>
      </dsp:nvSpPr>
      <dsp:spPr>
        <a:xfrm>
          <a:off x="7623860" y="3344270"/>
          <a:ext cx="1350498" cy="76577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100" kern="1200" dirty="0"/>
            <a:t>DIFUSIÓN</a:t>
          </a:r>
        </a:p>
      </dsp:txBody>
      <dsp:txXfrm>
        <a:off x="7646289" y="3366699"/>
        <a:ext cx="1305640" cy="720914"/>
      </dsp:txXfrm>
    </dsp:sp>
    <dsp:sp modelId="{C29AE625-6029-41FA-9925-021F5A3796E3}">
      <dsp:nvSpPr>
        <dsp:cNvPr id="0" name=""/>
        <dsp:cNvSpPr/>
      </dsp:nvSpPr>
      <dsp:spPr>
        <a:xfrm>
          <a:off x="7623860" y="4227854"/>
          <a:ext cx="1350498" cy="76577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100" kern="1200" dirty="0"/>
            <a:t>REUNIONES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100" kern="1200" dirty="0"/>
            <a:t> CON EGE</a:t>
          </a:r>
        </a:p>
      </dsp:txBody>
      <dsp:txXfrm>
        <a:off x="7646289" y="4250283"/>
        <a:ext cx="1305640" cy="720914"/>
      </dsp:txXfrm>
    </dsp:sp>
    <dsp:sp modelId="{245402FF-6D08-4C1E-AEDC-866369FFC131}">
      <dsp:nvSpPr>
        <dsp:cNvPr id="0" name=""/>
        <dsp:cNvSpPr/>
      </dsp:nvSpPr>
      <dsp:spPr>
        <a:xfrm>
          <a:off x="9269780" y="0"/>
          <a:ext cx="1449524" cy="525658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b="1" kern="1200" dirty="0"/>
            <a:t>EVALUACIÓN Y SEGUIMIENTO </a:t>
          </a:r>
          <a:endParaRPr lang="es-CL" sz="1600" kern="1200" dirty="0"/>
        </a:p>
      </dsp:txBody>
      <dsp:txXfrm>
        <a:off x="9269780" y="0"/>
        <a:ext cx="1449524" cy="1576975"/>
      </dsp:txXfrm>
    </dsp:sp>
    <dsp:sp modelId="{14370E2C-F869-45BF-8580-FF5A5E0CAC62}">
      <dsp:nvSpPr>
        <dsp:cNvPr id="0" name=""/>
        <dsp:cNvSpPr/>
      </dsp:nvSpPr>
      <dsp:spPr>
        <a:xfrm>
          <a:off x="9319293" y="1576975"/>
          <a:ext cx="1350498" cy="341677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100" kern="1200" dirty="0"/>
            <a:t>REGISTRO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000" kern="1200" dirty="0"/>
            <a:t>SISTEMATIZACIÓN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100" kern="1200" dirty="0"/>
            <a:t>ELABORACIÓN INFORMES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1100" kern="1200" dirty="0"/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100" kern="1200" dirty="0"/>
            <a:t>AUTODUIDADO PROFESIONAL: EQUIPOS</a:t>
          </a:r>
        </a:p>
      </dsp:txBody>
      <dsp:txXfrm>
        <a:off x="9358848" y="1616530"/>
        <a:ext cx="1271388" cy="33376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066B5C-200F-41FD-8EF0-3B17DD356DB1}">
      <dsp:nvSpPr>
        <dsp:cNvPr id="0" name=""/>
        <dsp:cNvSpPr/>
      </dsp:nvSpPr>
      <dsp:spPr>
        <a:xfrm>
          <a:off x="0" y="8589"/>
          <a:ext cx="3972027" cy="81836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D28409-A051-4CC8-B82A-D29BA286F57B}">
      <dsp:nvSpPr>
        <dsp:cNvPr id="0" name=""/>
        <dsp:cNvSpPr/>
      </dsp:nvSpPr>
      <dsp:spPr>
        <a:xfrm>
          <a:off x="247554" y="192720"/>
          <a:ext cx="450538" cy="45009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352043-25AC-4711-9F06-D64ACBB7BE03}">
      <dsp:nvSpPr>
        <dsp:cNvPr id="0" name=""/>
        <dsp:cNvSpPr/>
      </dsp:nvSpPr>
      <dsp:spPr>
        <a:xfrm>
          <a:off x="945646" y="8589"/>
          <a:ext cx="2467763" cy="819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694" tIns="86694" rIns="86694" bIns="86694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/>
            <a:t>Cápsulas digitales e infografías</a:t>
          </a:r>
          <a:endParaRPr lang="en-US" sz="1400" kern="1200" dirty="0"/>
        </a:p>
      </dsp:txBody>
      <dsp:txXfrm>
        <a:off x="945646" y="8589"/>
        <a:ext cx="2467763" cy="819160"/>
      </dsp:txXfrm>
    </dsp:sp>
    <dsp:sp modelId="{E92C3275-5A62-49FD-A5FE-613DF24CCF95}">
      <dsp:nvSpPr>
        <dsp:cNvPr id="0" name=""/>
        <dsp:cNvSpPr/>
      </dsp:nvSpPr>
      <dsp:spPr>
        <a:xfrm>
          <a:off x="0" y="1011423"/>
          <a:ext cx="3972027" cy="81836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D6E3DC-2D12-4EF9-8D09-2854D2C412F7}">
      <dsp:nvSpPr>
        <dsp:cNvPr id="0" name=""/>
        <dsp:cNvSpPr/>
      </dsp:nvSpPr>
      <dsp:spPr>
        <a:xfrm>
          <a:off x="247554" y="1210465"/>
          <a:ext cx="450538" cy="45009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9FADF1-55B2-43F7-9E03-0BAA167BE5BE}">
      <dsp:nvSpPr>
        <dsp:cNvPr id="0" name=""/>
        <dsp:cNvSpPr/>
      </dsp:nvSpPr>
      <dsp:spPr>
        <a:xfrm>
          <a:off x="945646" y="1026334"/>
          <a:ext cx="2467763" cy="819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694" tIns="86694" rIns="86694" bIns="86694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/>
            <a:t>publicaciones en redes sociales</a:t>
          </a:r>
          <a:endParaRPr lang="en-US" sz="1400" kern="1200"/>
        </a:p>
      </dsp:txBody>
      <dsp:txXfrm>
        <a:off x="945646" y="1026334"/>
        <a:ext cx="2467763" cy="819160"/>
      </dsp:txXfrm>
    </dsp:sp>
    <dsp:sp modelId="{4B078AAB-075A-424A-9B6A-2C57603986B7}">
      <dsp:nvSpPr>
        <dsp:cNvPr id="0" name=""/>
        <dsp:cNvSpPr/>
      </dsp:nvSpPr>
      <dsp:spPr>
        <a:xfrm>
          <a:off x="0" y="2044079"/>
          <a:ext cx="3972027" cy="81836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1A12D8-F694-45F7-B489-80B5D10DF950}">
      <dsp:nvSpPr>
        <dsp:cNvPr id="0" name=""/>
        <dsp:cNvSpPr/>
      </dsp:nvSpPr>
      <dsp:spPr>
        <a:xfrm>
          <a:off x="247554" y="2228210"/>
          <a:ext cx="450538" cy="45009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43AA97-781B-49EA-BE8B-D71D12CF14BC}">
      <dsp:nvSpPr>
        <dsp:cNvPr id="0" name=""/>
        <dsp:cNvSpPr/>
      </dsp:nvSpPr>
      <dsp:spPr>
        <a:xfrm>
          <a:off x="945646" y="2044079"/>
          <a:ext cx="2467763" cy="819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694" tIns="86694" rIns="86694" bIns="86694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/>
            <a:t>llamadas y reuniones virtuales con docentes, equipos de gestión (EGE), equipos de convivencia escolar</a:t>
          </a:r>
          <a:r>
            <a:rPr lang="es-ES" sz="1400" kern="1200"/>
            <a:t> </a:t>
          </a:r>
          <a:endParaRPr lang="en-US" sz="1400" kern="1200"/>
        </a:p>
      </dsp:txBody>
      <dsp:txXfrm>
        <a:off x="945646" y="2044079"/>
        <a:ext cx="2467763" cy="819160"/>
      </dsp:txXfrm>
    </dsp:sp>
    <dsp:sp modelId="{AD3367A3-08A3-451A-A4C7-9F16BF618F44}">
      <dsp:nvSpPr>
        <dsp:cNvPr id="0" name=""/>
        <dsp:cNvSpPr/>
      </dsp:nvSpPr>
      <dsp:spPr>
        <a:xfrm>
          <a:off x="0" y="3061824"/>
          <a:ext cx="3972027" cy="81836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2BE97E-43F8-4365-A993-03337D0D6F85}">
      <dsp:nvSpPr>
        <dsp:cNvPr id="0" name=""/>
        <dsp:cNvSpPr/>
      </dsp:nvSpPr>
      <dsp:spPr>
        <a:xfrm>
          <a:off x="247554" y="3245955"/>
          <a:ext cx="450538" cy="45009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3E77A1-E099-4D7B-A31A-1D0A10C8FB34}">
      <dsp:nvSpPr>
        <dsp:cNvPr id="0" name=""/>
        <dsp:cNvSpPr/>
      </dsp:nvSpPr>
      <dsp:spPr>
        <a:xfrm>
          <a:off x="854018" y="3061824"/>
          <a:ext cx="2651019" cy="819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694" tIns="86694" rIns="86694" bIns="86694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/>
            <a:t>llamadas de seguimiento y/o acompañamiento  a apoderados de estudiantes / estudiantes con  riesgo. </a:t>
          </a:r>
          <a:endParaRPr lang="en-US" sz="1400" kern="1200" dirty="0"/>
        </a:p>
      </dsp:txBody>
      <dsp:txXfrm>
        <a:off x="854018" y="3061824"/>
        <a:ext cx="2651019" cy="819160"/>
      </dsp:txXfrm>
    </dsp:sp>
    <dsp:sp modelId="{3CFD278C-9FCA-4115-898F-2810D8E80BF2}">
      <dsp:nvSpPr>
        <dsp:cNvPr id="0" name=""/>
        <dsp:cNvSpPr/>
      </dsp:nvSpPr>
      <dsp:spPr>
        <a:xfrm>
          <a:off x="0" y="4079569"/>
          <a:ext cx="3972027" cy="81836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3E1C7B-1885-4CD5-8C60-02547A752E43}">
      <dsp:nvSpPr>
        <dsp:cNvPr id="0" name=""/>
        <dsp:cNvSpPr/>
      </dsp:nvSpPr>
      <dsp:spPr>
        <a:xfrm>
          <a:off x="247554" y="4263700"/>
          <a:ext cx="450538" cy="450098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57827B-6800-4969-AADF-45AD97D9B091}">
      <dsp:nvSpPr>
        <dsp:cNvPr id="0" name=""/>
        <dsp:cNvSpPr/>
      </dsp:nvSpPr>
      <dsp:spPr>
        <a:xfrm>
          <a:off x="945646" y="4079569"/>
          <a:ext cx="2467763" cy="819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694" tIns="86694" rIns="86694" bIns="86694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/>
            <a:t>Acciones de coordinación red, equipos de atención especializada</a:t>
          </a:r>
          <a:endParaRPr lang="en-US" sz="1400" kern="1200" dirty="0"/>
        </a:p>
      </dsp:txBody>
      <dsp:txXfrm>
        <a:off x="945646" y="4079569"/>
        <a:ext cx="2467763" cy="819160"/>
      </dsp:txXfrm>
    </dsp:sp>
    <dsp:sp modelId="{921BB091-68AD-4FAE-AF21-8F36237971DB}">
      <dsp:nvSpPr>
        <dsp:cNvPr id="0" name=""/>
        <dsp:cNvSpPr/>
      </dsp:nvSpPr>
      <dsp:spPr>
        <a:xfrm>
          <a:off x="0" y="5097313"/>
          <a:ext cx="3972027" cy="81836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72A6ED-B2B0-4109-B92C-BB3253CDD45E}">
      <dsp:nvSpPr>
        <dsp:cNvPr id="0" name=""/>
        <dsp:cNvSpPr/>
      </dsp:nvSpPr>
      <dsp:spPr>
        <a:xfrm>
          <a:off x="247554" y="5281445"/>
          <a:ext cx="450538" cy="450098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C8C226-C8C7-42E7-AEF3-7F0D5DA7CA1B}">
      <dsp:nvSpPr>
        <dsp:cNvPr id="0" name=""/>
        <dsp:cNvSpPr/>
      </dsp:nvSpPr>
      <dsp:spPr>
        <a:xfrm>
          <a:off x="945646" y="5097313"/>
          <a:ext cx="2467763" cy="819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694" tIns="86694" rIns="86694" bIns="86694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Detección de riesgo psicosocial remota</a:t>
          </a:r>
          <a:endParaRPr lang="en-US" sz="1800" b="1" kern="1200" dirty="0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sp:txBody>
      <dsp:txXfrm>
        <a:off x="945646" y="5097313"/>
        <a:ext cx="2467763" cy="8191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F62CF7-2AFE-4312-B6D5-DF59FE0CE2A1}" type="datetimeFigureOut">
              <a:rPr lang="es-CL" smtClean="0"/>
              <a:t>08-06-2022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B0A97F-DDE1-4204-A43F-3EB829A1BA5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84577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AC995-4FE4-4E91-BF70-8A6FB058AD5A}" type="slidenum">
              <a:rPr lang="es-CL" smtClean="0"/>
              <a:t>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57467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imágenes prediseñadas 11"/>
          <p:cNvSpPr txBox="1">
            <a:spLocks/>
          </p:cNvSpPr>
          <p:nvPr/>
        </p:nvSpPr>
        <p:spPr>
          <a:xfrm>
            <a:off x="558800" y="0"/>
            <a:ext cx="2675467" cy="2065338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b="1" kern="1200" baseline="0">
                <a:solidFill>
                  <a:schemeClr val="tx1"/>
                </a:solidFill>
                <a:latin typeface="gobCL"/>
                <a:ea typeface="+mn-ea"/>
                <a:cs typeface="gobC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S" sz="1400" dirty="0">
                <a:solidFill>
                  <a:prstClr val="black"/>
                </a:solidFill>
              </a:rPr>
              <a:t>Logo Gobierno: 160x162px. Ministerio, Subsecretaría, Organismo, etc.:160x145px</a:t>
            </a:r>
          </a:p>
          <a:p>
            <a:pPr>
              <a:defRPr/>
            </a:pPr>
            <a:endParaRPr lang="es-ES" sz="1400" dirty="0">
              <a:solidFill>
                <a:prstClr val="black"/>
              </a:solidFill>
            </a:endParaRPr>
          </a:p>
        </p:txBody>
      </p:sp>
      <p:sp>
        <p:nvSpPr>
          <p:cNvPr id="5" name="Rectangle 8"/>
          <p:cNvSpPr/>
          <p:nvPr/>
        </p:nvSpPr>
        <p:spPr>
          <a:xfrm>
            <a:off x="558800" y="0"/>
            <a:ext cx="2675467" cy="206533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1"/>
          </p:nvPr>
        </p:nvSpPr>
        <p:spPr>
          <a:xfrm>
            <a:off x="4250267" y="2582489"/>
            <a:ext cx="7941733" cy="10275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="1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2"/>
          </p:nvPr>
        </p:nvSpPr>
        <p:spPr>
          <a:xfrm>
            <a:off x="4250267" y="3623721"/>
            <a:ext cx="7941733" cy="10275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295537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ea typeface="ヒラギノ角ゴ Pro W3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JUNAEB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3501D-BAD7-449D-88B2-1B2BDB4EC46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307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ヒラギノ角ゴ Pro W3" charset="-128"/>
              </a:defRPr>
            </a:lvl1pPr>
          </a:lstStyle>
          <a:p>
            <a:pPr>
              <a:defRPr/>
            </a:pPr>
            <a:r>
              <a:rPr lang="es-ES_tradnl"/>
              <a:t>JUNAEB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9430A-B65A-436D-8D7A-38FB9CD8713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394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ea typeface="ヒラギノ角ゴ Pro W3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JUNAEB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5E27A-2281-41B7-887D-AE4039CC09A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3637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ea typeface="ヒラギノ角ゴ Pro W3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JUNAEB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187C3-287B-4913-AD48-D637EAD714A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9237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ea typeface="ヒラギノ角ゴ Pro W3" charset="-128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JUNAEB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E3171-A7ED-4761-947E-41590A2C8D7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9486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JUNAEB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0F60A-A932-4EDB-A487-B23A14869E0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186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JUNAEB</a:t>
            </a: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C06BC-6E18-455A-A4C7-09D79B903E2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5359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JUNAEB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3FB02-1166-4F5F-A063-AFF8AA144FC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645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JUNAEB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9E5F2-2763-482B-8F29-5A0A62D4243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8737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JUNAEB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AA96D-8289-4299-A55F-027D10C8CE5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966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67" y="0"/>
            <a:ext cx="2758017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440267" y="6653214"/>
            <a:ext cx="3031067" cy="2047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s-ES" sz="1800">
              <a:solidFill>
                <a:prstClr val="white"/>
              </a:solidFill>
            </a:endParaRPr>
          </a:p>
        </p:txBody>
      </p:sp>
      <p:pic>
        <p:nvPicPr>
          <p:cNvPr id="6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59264"/>
          <a:stretch>
            <a:fillRect/>
          </a:stretch>
        </p:blipFill>
        <p:spPr bwMode="auto">
          <a:xfrm>
            <a:off x="541867" y="6724650"/>
            <a:ext cx="27580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11"/>
          <p:cNvSpPr>
            <a:spLocks noGrp="1"/>
          </p:cNvSpPr>
          <p:nvPr>
            <p:ph sz="quarter" idx="11"/>
          </p:nvPr>
        </p:nvSpPr>
        <p:spPr>
          <a:xfrm>
            <a:off x="4250267" y="2582489"/>
            <a:ext cx="7941733" cy="10275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="1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2"/>
          </p:nvPr>
        </p:nvSpPr>
        <p:spPr>
          <a:xfrm>
            <a:off x="4250267" y="3623721"/>
            <a:ext cx="7941733" cy="10275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2388641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26400" y="274639"/>
            <a:ext cx="2743200" cy="585152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7213600" cy="585152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JUNAEB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4256A-E66B-42F7-B0FA-648B239AF42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4397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omplemento-Logo-Gobierno-160x14p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67" y="0"/>
            <a:ext cx="2709333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Marcador de texto 2"/>
          <p:cNvSpPr>
            <a:spLocks noGrp="1"/>
          </p:cNvSpPr>
          <p:nvPr>
            <p:ph idx="18"/>
          </p:nvPr>
        </p:nvSpPr>
        <p:spPr>
          <a:xfrm>
            <a:off x="4639734" y="3035300"/>
            <a:ext cx="7010399" cy="3236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500" baseline="0">
                <a:solidFill>
                  <a:schemeClr val="tx1">
                    <a:lumMod val="75000"/>
                  </a:schemeClr>
                </a:solidFill>
                <a:latin typeface="Verdana"/>
                <a:cs typeface="Verdana"/>
              </a:defRPr>
            </a:lvl1pPr>
            <a:lvl2pPr>
              <a:defRPr sz="1800">
                <a:solidFill>
                  <a:schemeClr val="bg1"/>
                </a:solidFill>
                <a:latin typeface="gobCL"/>
                <a:cs typeface="gobCL"/>
              </a:defRPr>
            </a:lvl2pPr>
            <a:lvl3pPr>
              <a:defRPr sz="1800">
                <a:solidFill>
                  <a:schemeClr val="bg1"/>
                </a:solidFill>
                <a:latin typeface="gobCL"/>
                <a:cs typeface="gobCL"/>
              </a:defRPr>
            </a:lvl3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</p:txBody>
      </p:sp>
      <p:sp>
        <p:nvSpPr>
          <p:cNvPr id="7" name="Marcador de contenido 12"/>
          <p:cNvSpPr>
            <a:spLocks noGrp="1"/>
          </p:cNvSpPr>
          <p:nvPr>
            <p:ph sz="quarter" idx="12"/>
          </p:nvPr>
        </p:nvSpPr>
        <p:spPr>
          <a:xfrm>
            <a:off x="4639733" y="1066801"/>
            <a:ext cx="7010400" cy="990600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1" i="0" spc="0">
                <a:solidFill>
                  <a:schemeClr val="accent1"/>
                </a:solidFill>
                <a:latin typeface="Verdana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8" name="Marcador de contenido 12"/>
          <p:cNvSpPr>
            <a:spLocks noGrp="1"/>
          </p:cNvSpPr>
          <p:nvPr>
            <p:ph sz="quarter" idx="13"/>
          </p:nvPr>
        </p:nvSpPr>
        <p:spPr>
          <a:xfrm>
            <a:off x="4639733" y="2184400"/>
            <a:ext cx="7010400" cy="723900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="0" i="0" spc="0">
                <a:solidFill>
                  <a:srgbClr val="4F81BD"/>
                </a:solidFill>
                <a:latin typeface="Verdana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</p:txBody>
      </p:sp>
    </p:spTree>
    <p:extLst>
      <p:ext uri="{BB962C8B-B14F-4D97-AF65-F5344CB8AC3E}">
        <p14:creationId xmlns:p14="http://schemas.microsoft.com/office/powerpoint/2010/main" val="14009637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 descr="Complemento-Logo-Gobierno-160x14p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67" y="0"/>
            <a:ext cx="2709333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Marcador de texto 2"/>
          <p:cNvSpPr>
            <a:spLocks noGrp="1"/>
          </p:cNvSpPr>
          <p:nvPr>
            <p:ph idx="1"/>
          </p:nvPr>
        </p:nvSpPr>
        <p:spPr>
          <a:xfrm>
            <a:off x="541867" y="2773680"/>
            <a:ext cx="11108267" cy="33751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500" baseline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defRPr>
            </a:lvl1pPr>
            <a:lvl2pPr>
              <a:defRPr sz="1800">
                <a:solidFill>
                  <a:schemeClr val="bg1"/>
                </a:solidFill>
                <a:latin typeface="gobCL"/>
                <a:cs typeface="gobCL"/>
              </a:defRPr>
            </a:lvl2pPr>
            <a:lvl3pPr>
              <a:defRPr sz="1800">
                <a:solidFill>
                  <a:schemeClr val="bg1"/>
                </a:solidFill>
                <a:latin typeface="gobCL"/>
                <a:cs typeface="gobCL"/>
              </a:defRPr>
            </a:lvl3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</p:txBody>
      </p:sp>
      <p:sp>
        <p:nvSpPr>
          <p:cNvPr id="8" name="Marcador de contenido 12"/>
          <p:cNvSpPr>
            <a:spLocks noGrp="1"/>
          </p:cNvSpPr>
          <p:nvPr>
            <p:ph sz="quarter" idx="12"/>
          </p:nvPr>
        </p:nvSpPr>
        <p:spPr>
          <a:xfrm>
            <a:off x="541867" y="1066801"/>
            <a:ext cx="11108267" cy="747580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1" i="0" spc="0">
                <a:solidFill>
                  <a:schemeClr val="accent1"/>
                </a:solidFill>
                <a:latin typeface="Verdana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9" name="Marcador de contenido 12"/>
          <p:cNvSpPr>
            <a:spLocks noGrp="1"/>
          </p:cNvSpPr>
          <p:nvPr>
            <p:ph sz="quarter" idx="13"/>
          </p:nvPr>
        </p:nvSpPr>
        <p:spPr>
          <a:xfrm>
            <a:off x="541867" y="1966784"/>
            <a:ext cx="11108267" cy="380178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="0" i="0" spc="0">
                <a:solidFill>
                  <a:schemeClr val="accent1"/>
                </a:solidFill>
                <a:latin typeface="Verdana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</p:txBody>
      </p:sp>
    </p:spTree>
    <p:extLst>
      <p:ext uri="{BB962C8B-B14F-4D97-AF65-F5344CB8AC3E}">
        <p14:creationId xmlns:p14="http://schemas.microsoft.com/office/powerpoint/2010/main" val="10720392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ea typeface="ヒラギノ角ゴ Pro W3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JUNAEB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3501D-BAD7-449D-88B2-1B2BDB4EC46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6669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ヒラギノ角ゴ Pro W3" charset="-128"/>
              </a:defRPr>
            </a:lvl1pPr>
          </a:lstStyle>
          <a:p>
            <a:pPr>
              <a:defRPr/>
            </a:pPr>
            <a:r>
              <a:rPr lang="es-ES_tradnl"/>
              <a:t>JUNAEB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9430A-B65A-436D-8D7A-38FB9CD8713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8205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ea typeface="ヒラギノ角ゴ Pro W3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JUNAEB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5E27A-2281-41B7-887D-AE4039CC09A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4971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ea typeface="ヒラギノ角ゴ Pro W3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JUNAEB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187C3-287B-4913-AD48-D637EAD714A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0020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ea typeface="ヒラギノ角ゴ Pro W3" charset="-128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JUNAEB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E3171-A7ED-4761-947E-41590A2C8D7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7095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JUNAEB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0F60A-A932-4EDB-A487-B23A14869E0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9549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JUNAEB</a:t>
            </a: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C06BC-6E18-455A-A4C7-09D79B903E2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892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24885" y="158751"/>
            <a:ext cx="3583516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altLang="es-ES" sz="2400">
                <a:solidFill>
                  <a:srgbClr val="BFBFBF"/>
                </a:solidFill>
                <a:cs typeface="Arial" panose="020B0604020202020204" pitchFamily="34" charset="0"/>
              </a:rPr>
              <a:t>Imagen Referencial</a:t>
            </a:r>
          </a:p>
        </p:txBody>
      </p:sp>
      <p:sp>
        <p:nvSpPr>
          <p:cNvPr id="7" name="Marcador de imágenes prediseñadas 9"/>
          <p:cNvSpPr>
            <a:spLocks noGrp="1"/>
          </p:cNvSpPr>
          <p:nvPr>
            <p:ph type="clipArt" sz="quarter" idx="10"/>
          </p:nvPr>
        </p:nvSpPr>
        <p:spPr>
          <a:xfrm>
            <a:off x="0" y="0"/>
            <a:ext cx="3708400" cy="6858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solidFill>
                  <a:schemeClr val="bg1"/>
                </a:solidFill>
                <a:latin typeface="gobCL"/>
                <a:cs typeface="gobCL"/>
              </a:defRPr>
            </a:lvl1pPr>
          </a:lstStyle>
          <a:p>
            <a:pPr lvl="0"/>
            <a:r>
              <a:rPr lang="es-ES" noProof="0"/>
              <a:t>Haga clic en el icono para agregar una imagen prediseñada</a:t>
            </a:r>
            <a:endParaRPr lang="es-ES" noProof="0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1"/>
          </p:nvPr>
        </p:nvSpPr>
        <p:spPr>
          <a:xfrm>
            <a:off x="4250267" y="2582489"/>
            <a:ext cx="7941733" cy="10275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="1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2"/>
          </p:nvPr>
        </p:nvSpPr>
        <p:spPr>
          <a:xfrm>
            <a:off x="4250267" y="3623721"/>
            <a:ext cx="7941733" cy="10275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3271815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JUNAEB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3FB02-1166-4F5F-A063-AFF8AA144FC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3272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JUNAEB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9E5F2-2763-482B-8F29-5A0A62D4243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072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JUNAEB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AA96D-8289-4299-A55F-027D10C8CE5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2611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26400" y="274639"/>
            <a:ext cx="2743200" cy="585152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7213600" cy="585152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JUNAEB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4256A-E66B-42F7-B0FA-648B239AF42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4253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omplemento-Logo-Gobierno-160x14p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67" y="0"/>
            <a:ext cx="2709333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Marcador de texto 2"/>
          <p:cNvSpPr>
            <a:spLocks noGrp="1"/>
          </p:cNvSpPr>
          <p:nvPr>
            <p:ph idx="18"/>
          </p:nvPr>
        </p:nvSpPr>
        <p:spPr>
          <a:xfrm>
            <a:off x="4639734" y="3035300"/>
            <a:ext cx="7010399" cy="3236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500" baseline="0">
                <a:solidFill>
                  <a:schemeClr val="tx1">
                    <a:lumMod val="75000"/>
                  </a:schemeClr>
                </a:solidFill>
                <a:latin typeface="Verdana"/>
                <a:cs typeface="Verdana"/>
              </a:defRPr>
            </a:lvl1pPr>
            <a:lvl2pPr>
              <a:defRPr sz="1800">
                <a:solidFill>
                  <a:schemeClr val="bg1"/>
                </a:solidFill>
                <a:latin typeface="gobCL"/>
                <a:cs typeface="gobCL"/>
              </a:defRPr>
            </a:lvl2pPr>
            <a:lvl3pPr>
              <a:defRPr sz="1800">
                <a:solidFill>
                  <a:schemeClr val="bg1"/>
                </a:solidFill>
                <a:latin typeface="gobCL"/>
                <a:cs typeface="gobCL"/>
              </a:defRPr>
            </a:lvl3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</p:txBody>
      </p:sp>
      <p:sp>
        <p:nvSpPr>
          <p:cNvPr id="7" name="Marcador de contenido 12"/>
          <p:cNvSpPr>
            <a:spLocks noGrp="1"/>
          </p:cNvSpPr>
          <p:nvPr>
            <p:ph sz="quarter" idx="12"/>
          </p:nvPr>
        </p:nvSpPr>
        <p:spPr>
          <a:xfrm>
            <a:off x="4639733" y="1066801"/>
            <a:ext cx="7010400" cy="990600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1" i="0" spc="0">
                <a:solidFill>
                  <a:schemeClr val="accent1"/>
                </a:solidFill>
                <a:latin typeface="Verdana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8" name="Marcador de contenido 12"/>
          <p:cNvSpPr>
            <a:spLocks noGrp="1"/>
          </p:cNvSpPr>
          <p:nvPr>
            <p:ph sz="quarter" idx="13"/>
          </p:nvPr>
        </p:nvSpPr>
        <p:spPr>
          <a:xfrm>
            <a:off x="4639733" y="2184400"/>
            <a:ext cx="7010400" cy="723900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="0" i="0" spc="0">
                <a:solidFill>
                  <a:srgbClr val="4F81BD"/>
                </a:solidFill>
                <a:latin typeface="Verdana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</p:txBody>
      </p:sp>
    </p:spTree>
    <p:extLst>
      <p:ext uri="{BB962C8B-B14F-4D97-AF65-F5344CB8AC3E}">
        <p14:creationId xmlns:p14="http://schemas.microsoft.com/office/powerpoint/2010/main" val="8411316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1"/>
          <p:cNvSpPr>
            <a:spLocks noGrp="1"/>
          </p:cNvSpPr>
          <p:nvPr>
            <p:ph sz="quarter" idx="11"/>
          </p:nvPr>
        </p:nvSpPr>
        <p:spPr>
          <a:xfrm>
            <a:off x="4250267" y="2582489"/>
            <a:ext cx="7941733" cy="10275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="1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1" name="Content Placeholder 11"/>
          <p:cNvSpPr>
            <a:spLocks noGrp="1"/>
          </p:cNvSpPr>
          <p:nvPr>
            <p:ph sz="quarter" idx="12"/>
          </p:nvPr>
        </p:nvSpPr>
        <p:spPr>
          <a:xfrm>
            <a:off x="4250267" y="3623721"/>
            <a:ext cx="7941733" cy="10275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7858655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ea typeface="ヒラギノ角ゴ Pro W3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JUNAEB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3501D-BAD7-449D-88B2-1B2BDB4EC46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2464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ヒラギノ角ゴ Pro W3" charset="-128"/>
              </a:defRPr>
            </a:lvl1pPr>
          </a:lstStyle>
          <a:p>
            <a:pPr>
              <a:defRPr/>
            </a:pPr>
            <a:r>
              <a:rPr lang="es-ES_tradnl"/>
              <a:t>JUNAEB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9430A-B65A-436D-8D7A-38FB9CD8713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6259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ea typeface="ヒラギノ角ゴ Pro W3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JUNAEB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5E27A-2281-41B7-887D-AE4039CC09A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8174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ea typeface="ヒラギノ角ゴ Pro W3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JUNAEB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187C3-287B-4913-AD48-D637EAD714A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127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24885" y="158751"/>
            <a:ext cx="3583516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altLang="es-ES" sz="2400">
                <a:solidFill>
                  <a:srgbClr val="BFBFBF"/>
                </a:solidFill>
                <a:cs typeface="Arial" panose="020B0604020202020204" pitchFamily="34" charset="0"/>
              </a:rPr>
              <a:t>Imagen Referencial</a:t>
            </a:r>
          </a:p>
        </p:txBody>
      </p:sp>
      <p:sp>
        <p:nvSpPr>
          <p:cNvPr id="7" name="Marcador de imágenes prediseñadas 9"/>
          <p:cNvSpPr>
            <a:spLocks noGrp="1"/>
          </p:cNvSpPr>
          <p:nvPr>
            <p:ph type="clipArt" sz="quarter" idx="10"/>
          </p:nvPr>
        </p:nvSpPr>
        <p:spPr>
          <a:xfrm>
            <a:off x="0" y="0"/>
            <a:ext cx="3708400" cy="6858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solidFill>
                  <a:schemeClr val="bg1"/>
                </a:solidFill>
                <a:latin typeface="gobCL"/>
                <a:cs typeface="gobCL"/>
              </a:defRPr>
            </a:lvl1pPr>
          </a:lstStyle>
          <a:p>
            <a:pPr lvl="0"/>
            <a:r>
              <a:rPr lang="es-ES" noProof="0"/>
              <a:t>Haga clic en el icono para agregar una imagen prediseñada</a:t>
            </a:r>
            <a:endParaRPr lang="es-ES" noProof="0" dirty="0"/>
          </a:p>
        </p:txBody>
      </p:sp>
      <p:sp>
        <p:nvSpPr>
          <p:cNvPr id="6" name="Content Placeholder 11"/>
          <p:cNvSpPr>
            <a:spLocks noGrp="1"/>
          </p:cNvSpPr>
          <p:nvPr>
            <p:ph sz="quarter" idx="11"/>
          </p:nvPr>
        </p:nvSpPr>
        <p:spPr>
          <a:xfrm>
            <a:off x="4250267" y="2582489"/>
            <a:ext cx="7941733" cy="10275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="1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1" name="Content Placeholder 11"/>
          <p:cNvSpPr>
            <a:spLocks noGrp="1"/>
          </p:cNvSpPr>
          <p:nvPr>
            <p:ph sz="quarter" idx="12"/>
          </p:nvPr>
        </p:nvSpPr>
        <p:spPr>
          <a:xfrm>
            <a:off x="4250267" y="3623721"/>
            <a:ext cx="7941733" cy="10275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71297829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ea typeface="ヒラギノ角ゴ Pro W3" charset="-128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JUNAEB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E3171-A7ED-4761-947E-41590A2C8D7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3971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JUNAEB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0F60A-A932-4EDB-A487-B23A14869E0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70107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JUNAEB</a:t>
            </a: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C06BC-6E18-455A-A4C7-09D79B903E2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01357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JUNAEB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3FB02-1166-4F5F-A063-AFF8AA144FC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7149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JUNAEB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9E5F2-2763-482B-8F29-5A0A62D4243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50969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JUNAEB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AA96D-8289-4299-A55F-027D10C8CE5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02104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26400" y="274639"/>
            <a:ext cx="2743200" cy="585152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7213600" cy="585152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JUNAEB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4256A-E66B-42F7-B0FA-648B239AF42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0884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omplemento-Logo-Gobierno-160x14p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67" y="0"/>
            <a:ext cx="2709333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Marcador de texto 2"/>
          <p:cNvSpPr>
            <a:spLocks noGrp="1"/>
          </p:cNvSpPr>
          <p:nvPr>
            <p:ph idx="18"/>
          </p:nvPr>
        </p:nvSpPr>
        <p:spPr>
          <a:xfrm>
            <a:off x="4639734" y="3035300"/>
            <a:ext cx="7010399" cy="3236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500" baseline="0">
                <a:solidFill>
                  <a:schemeClr val="tx1">
                    <a:lumMod val="75000"/>
                  </a:schemeClr>
                </a:solidFill>
                <a:latin typeface="Verdana"/>
                <a:cs typeface="Verdana"/>
              </a:defRPr>
            </a:lvl1pPr>
            <a:lvl2pPr>
              <a:defRPr sz="1800">
                <a:solidFill>
                  <a:schemeClr val="bg1"/>
                </a:solidFill>
                <a:latin typeface="gobCL"/>
                <a:cs typeface="gobCL"/>
              </a:defRPr>
            </a:lvl2pPr>
            <a:lvl3pPr>
              <a:defRPr sz="1800">
                <a:solidFill>
                  <a:schemeClr val="bg1"/>
                </a:solidFill>
                <a:latin typeface="gobCL"/>
                <a:cs typeface="gobCL"/>
              </a:defRPr>
            </a:lvl3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</p:txBody>
      </p:sp>
      <p:sp>
        <p:nvSpPr>
          <p:cNvPr id="7" name="Marcador de contenido 12"/>
          <p:cNvSpPr>
            <a:spLocks noGrp="1"/>
          </p:cNvSpPr>
          <p:nvPr>
            <p:ph sz="quarter" idx="12"/>
          </p:nvPr>
        </p:nvSpPr>
        <p:spPr>
          <a:xfrm>
            <a:off x="4639733" y="1066801"/>
            <a:ext cx="7010400" cy="990600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1" i="0" spc="0">
                <a:solidFill>
                  <a:schemeClr val="accent1"/>
                </a:solidFill>
                <a:latin typeface="Verdana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8" name="Marcador de contenido 12"/>
          <p:cNvSpPr>
            <a:spLocks noGrp="1"/>
          </p:cNvSpPr>
          <p:nvPr>
            <p:ph sz="quarter" idx="13"/>
          </p:nvPr>
        </p:nvSpPr>
        <p:spPr>
          <a:xfrm>
            <a:off x="4639733" y="2184400"/>
            <a:ext cx="7010400" cy="723900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="0" i="0" spc="0">
                <a:solidFill>
                  <a:srgbClr val="4F81BD"/>
                </a:solidFill>
                <a:latin typeface="Verdana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</p:txBody>
      </p:sp>
    </p:spTree>
    <p:extLst>
      <p:ext uri="{BB962C8B-B14F-4D97-AF65-F5344CB8AC3E}">
        <p14:creationId xmlns:p14="http://schemas.microsoft.com/office/powerpoint/2010/main" val="267230312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1"/>
          <p:cNvSpPr>
            <a:spLocks noGrp="1"/>
          </p:cNvSpPr>
          <p:nvPr>
            <p:ph sz="quarter" idx="11"/>
          </p:nvPr>
        </p:nvSpPr>
        <p:spPr>
          <a:xfrm>
            <a:off x="4250267" y="2582489"/>
            <a:ext cx="7941733" cy="10275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="1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1" name="Content Placeholder 11"/>
          <p:cNvSpPr>
            <a:spLocks noGrp="1"/>
          </p:cNvSpPr>
          <p:nvPr>
            <p:ph sz="quarter" idx="12"/>
          </p:nvPr>
        </p:nvSpPr>
        <p:spPr>
          <a:xfrm>
            <a:off x="4250267" y="3623721"/>
            <a:ext cx="7941733" cy="10275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846596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1"/>
          <p:cNvSpPr>
            <a:spLocks noGrp="1"/>
          </p:cNvSpPr>
          <p:nvPr>
            <p:ph sz="quarter" idx="11"/>
          </p:nvPr>
        </p:nvSpPr>
        <p:spPr>
          <a:xfrm>
            <a:off x="4250267" y="2582489"/>
            <a:ext cx="7941733" cy="10275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="1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1" name="Content Placeholder 11"/>
          <p:cNvSpPr>
            <a:spLocks noGrp="1"/>
          </p:cNvSpPr>
          <p:nvPr>
            <p:ph sz="quarter" idx="12"/>
          </p:nvPr>
        </p:nvSpPr>
        <p:spPr>
          <a:xfrm>
            <a:off x="4250267" y="3623721"/>
            <a:ext cx="7941733" cy="10275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943113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fld id="{46A89FA2-26A3-443F-914D-4541027C11CA}" type="datetimeFigureOut">
              <a:rPr lang="es-ES" smtClean="0">
                <a:solidFill>
                  <a:prstClr val="black"/>
                </a:solidFill>
                <a:cs typeface="Arial" panose="020B0604020202020204" pitchFamily="34" charset="0"/>
              </a:rPr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t>08/06/2022</a:t>
            </a:fld>
            <a:endParaRPr lang="es-E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711200" cy="244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fld id="{24590C88-434C-4AD7-BD09-4D5A17032E9B}" type="slidenum">
              <a:rPr lang="es-ES" smtClean="0">
                <a:cs typeface="Arial" panose="020B0604020202020204" pitchFamily="34" charset="0"/>
              </a:rPr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576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1"/>
          <p:cNvSpPr>
            <a:spLocks noGrp="1"/>
          </p:cNvSpPr>
          <p:nvPr>
            <p:ph sz="quarter" idx="11"/>
          </p:nvPr>
        </p:nvSpPr>
        <p:spPr>
          <a:xfrm>
            <a:off x="4250267" y="2582489"/>
            <a:ext cx="7941733" cy="10275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="1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1" name="Content Placeholder 11"/>
          <p:cNvSpPr>
            <a:spLocks noGrp="1"/>
          </p:cNvSpPr>
          <p:nvPr>
            <p:ph sz="quarter" idx="12"/>
          </p:nvPr>
        </p:nvSpPr>
        <p:spPr>
          <a:xfrm>
            <a:off x="4250267" y="3623721"/>
            <a:ext cx="7941733" cy="10275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823320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9F798C-1C9C-4FA6-8B9C-BB6BE9BC46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1C245A1-76F4-4A1B-9902-D2CE4A9DF8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ED18C6-E121-47AE-BE64-02DCFD4A7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4C11-E1E4-4774-B72B-57C04FA5798A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08-06-2022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53DC4D-C1B2-473C-B62E-D6090857D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7BC9B56-AB1B-45C9-97DC-530EC3451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BB699-E921-4B4D-AEC3-39780412E813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386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ea typeface="ヒラギノ角ゴ Pro W3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JUNAEB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187C3-287B-4913-AD48-D637EAD714A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016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6" descr="Complemento-Logo-Gobierno-160x14px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67" y="6692900"/>
            <a:ext cx="2709333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633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71" r:id="rId6"/>
    <p:sldLayoutId id="2147483661" r:id="rId7"/>
    <p:sldLayoutId id="2147483766" r:id="rId8"/>
    <p:sldLayoutId id="2147483770" r:id="rId9"/>
  </p:sldLayoutIdLst>
  <p:hf sldNum="0"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03201" y="152400"/>
            <a:ext cx="1088601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03201" y="1477963"/>
            <a:ext cx="10902951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400" y="6527801"/>
            <a:ext cx="3860800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898989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/>
              <a:t>JUNAEB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4417" y="6527801"/>
            <a:ext cx="28448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Verdana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8FE3A869-83DD-46C1-A2F5-0D56965185E3}" type="slidenum">
              <a:rPr lang="en-US" smtClean="0">
                <a:ea typeface="ヒラギノ角ゴ Pro W3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>
              <a:ea typeface="ヒラギノ角ゴ Pro W3" charset="-128"/>
            </a:endParaRP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11218334" y="-6350"/>
            <a:ext cx="378884" cy="866775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blurRad="254000" dist="38100" dir="2700000" algn="br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it-IT" sz="1800">
              <a:solidFill>
                <a:srgbClr val="FFFFFF"/>
              </a:solidFill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11597218" y="1"/>
            <a:ext cx="463549" cy="860425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blurRad="254000" dist="38100" dir="27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it-IT" sz="1800">
              <a:solidFill>
                <a:srgbClr val="FFFFFF"/>
              </a:solidFill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11218334" y="6400800"/>
            <a:ext cx="378884" cy="4572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blurRad="254000" dist="38100" dir="12899965" algn="br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it-IT" sz="1800">
              <a:solidFill>
                <a:srgbClr val="FFFFFF"/>
              </a:solidFill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11597218" y="6400800"/>
            <a:ext cx="463549" cy="45720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blurRad="254000" dist="38100" dir="12899965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it-IT" sz="1800">
              <a:solidFill>
                <a:srgbClr val="FFFFFF"/>
              </a:solidFill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86137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52" r:id="rId13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006CB7"/>
          </a:solidFill>
          <a:latin typeface="Verdana"/>
          <a:ea typeface="ヒラギノ角ゴ Pro W3" charset="-128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595959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rgbClr val="595959"/>
          </a:solidFill>
          <a:latin typeface="+mn-lt"/>
          <a:ea typeface="ヒラギノ角ゴ Pro W3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595959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rgbClr val="595959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rgbClr val="595959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03201" y="152400"/>
            <a:ext cx="1088601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03201" y="1477963"/>
            <a:ext cx="10902951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400" y="6527801"/>
            <a:ext cx="3860800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898989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/>
              <a:t>JUNAEB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4417" y="6527801"/>
            <a:ext cx="28448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Verdana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8FE3A869-83DD-46C1-A2F5-0D56965185E3}" type="slidenum">
              <a:rPr lang="en-US" smtClean="0">
                <a:ea typeface="ヒラギノ角ゴ Pro W3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>
              <a:ea typeface="ヒラギノ角ゴ Pro W3" charset="-128"/>
            </a:endParaRP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11218334" y="-6350"/>
            <a:ext cx="378884" cy="866775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blurRad="254000" dist="38100" dir="2700000" algn="br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it-IT" sz="1800">
              <a:solidFill>
                <a:srgbClr val="FFFFFF"/>
              </a:solidFill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11597218" y="1"/>
            <a:ext cx="463549" cy="860425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blurRad="254000" dist="38100" dir="27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it-IT" sz="1800">
              <a:solidFill>
                <a:srgbClr val="FFFFFF"/>
              </a:solidFill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11218334" y="6400800"/>
            <a:ext cx="378884" cy="4572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blurRad="254000" dist="38100" dir="12899965" algn="br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it-IT" sz="1800">
              <a:solidFill>
                <a:srgbClr val="FFFFFF"/>
              </a:solidFill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11597218" y="6400800"/>
            <a:ext cx="463549" cy="45720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blurRad="254000" dist="38100" dir="12899965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it-IT" sz="1800">
              <a:solidFill>
                <a:srgbClr val="FFFFFF"/>
              </a:solidFill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67862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006CB7"/>
          </a:solidFill>
          <a:latin typeface="Verdana"/>
          <a:ea typeface="ヒラギノ角ゴ Pro W3" charset="-128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595959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rgbClr val="595959"/>
          </a:solidFill>
          <a:latin typeface="+mn-lt"/>
          <a:ea typeface="ヒラギノ角ゴ Pro W3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595959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rgbClr val="595959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rgbClr val="595959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03201" y="152400"/>
            <a:ext cx="1088601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03201" y="1477963"/>
            <a:ext cx="10902951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400" y="6527801"/>
            <a:ext cx="3860800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898989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/>
              <a:t>JUNAEB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4417" y="6527801"/>
            <a:ext cx="28448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Verdana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8FE3A869-83DD-46C1-A2F5-0D56965185E3}" type="slidenum">
              <a:rPr lang="en-US" smtClean="0">
                <a:ea typeface="ヒラギノ角ゴ Pro W3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>
              <a:ea typeface="ヒラギノ角ゴ Pro W3" charset="-128"/>
            </a:endParaRP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11218334" y="-6350"/>
            <a:ext cx="378884" cy="866775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blurRad="254000" dist="38100" dir="2700000" algn="br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it-IT" sz="1800">
              <a:solidFill>
                <a:srgbClr val="FFFFFF"/>
              </a:solidFill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11597218" y="1"/>
            <a:ext cx="463549" cy="860425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blurRad="254000" dist="38100" dir="27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it-IT" sz="1800">
              <a:solidFill>
                <a:srgbClr val="FFFFFF"/>
              </a:solidFill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11218334" y="6400800"/>
            <a:ext cx="378884" cy="4572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blurRad="254000" dist="38100" dir="12899965" algn="br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it-IT" sz="1800">
              <a:solidFill>
                <a:srgbClr val="FFFFFF"/>
              </a:solidFill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11597218" y="6400800"/>
            <a:ext cx="463549" cy="45720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blurRad="254000" dist="38100" dir="12899965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it-IT" sz="1800">
              <a:solidFill>
                <a:srgbClr val="FFFFFF"/>
              </a:solidFill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125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006CB7"/>
          </a:solidFill>
          <a:latin typeface="Verdana"/>
          <a:ea typeface="ヒラギノ角ゴ Pro W3" charset="-128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595959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rgbClr val="595959"/>
          </a:solidFill>
          <a:latin typeface="+mn-lt"/>
          <a:ea typeface="ヒラギノ角ゴ Pro W3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595959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rgbClr val="595959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rgbClr val="595959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5" Type="http://schemas.openxmlformats.org/officeDocument/2006/relationships/chart" Target="../charts/char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897" y="-880383"/>
            <a:ext cx="12326765" cy="8214633"/>
          </a:xfrm>
          <a:prstGeom prst="rect">
            <a:avLst/>
          </a:prstGeom>
        </p:spPr>
      </p:pic>
      <p:sp>
        <p:nvSpPr>
          <p:cNvPr id="53250" name="Content Placeholder 4"/>
          <p:cNvSpPr>
            <a:spLocks noGrp="1"/>
          </p:cNvSpPr>
          <p:nvPr>
            <p:ph sz="quarter" idx="11"/>
          </p:nvPr>
        </p:nvSpPr>
        <p:spPr bwMode="auto">
          <a:xfrm>
            <a:off x="-81897" y="2287943"/>
            <a:ext cx="12075886" cy="2282113"/>
          </a:xfr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55000" lnSpcReduction="20000"/>
          </a:bodyPr>
          <a:lstStyle/>
          <a:p>
            <a:pPr lvl="0" algn="r"/>
            <a:r>
              <a:rPr lang="es-CL" altLang="es-CL" sz="7700" dirty="0">
                <a:solidFill>
                  <a:schemeClr val="bg1"/>
                </a:solidFill>
                <a:latin typeface="Trebuchet MS" panose="020B0603020202020204" pitchFamily="34" charset="0"/>
              </a:rPr>
              <a:t>PROGRAMA HABILIDADES PARA LA </a:t>
            </a:r>
            <a:r>
              <a:rPr lang="es-CL" altLang="es-CL" sz="7700" dirty="0">
                <a:solidFill>
                  <a:prstClr val="white"/>
                </a:solidFill>
                <a:latin typeface="Trebuchet MS" panose="020B0603020202020204" pitchFamily="34" charset="0"/>
              </a:rPr>
              <a:t>VIDA</a:t>
            </a:r>
          </a:p>
          <a:p>
            <a:pPr lvl="0" algn="r"/>
            <a:endParaRPr lang="es-ES" altLang="es-CL" sz="73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lvl="0" algn="r"/>
            <a:r>
              <a:rPr lang="es-ES" altLang="es-CL" sz="7300" dirty="0">
                <a:solidFill>
                  <a:schemeClr val="bg1"/>
                </a:solidFill>
                <a:latin typeface="Trebuchet MS" panose="020B0603020202020204" pitchFamily="34" charset="0"/>
              </a:rPr>
              <a:t>contribución y desafíos PASMI desde HPV</a:t>
            </a:r>
            <a:endParaRPr lang="es-CL" altLang="es-CL" sz="5400" b="0" dirty="0">
              <a:solidFill>
                <a:prstClr val="white"/>
              </a:solidFill>
              <a:latin typeface="Trebuchet MS" panose="020B0603020202020204" pitchFamily="34" charset="0"/>
            </a:endParaRPr>
          </a:p>
          <a:p>
            <a:pPr lvl="0" algn="r"/>
            <a:r>
              <a:rPr lang="es-CL" altLang="es-CL" sz="5400" b="0" dirty="0">
                <a:solidFill>
                  <a:prstClr val="white"/>
                </a:solidFill>
                <a:latin typeface="Trebuchet MS" panose="020B0603020202020204" pitchFamily="34" charset="0"/>
              </a:rPr>
              <a:t>2022</a:t>
            </a:r>
          </a:p>
          <a:p>
            <a:pPr algn="r"/>
            <a:endParaRPr lang="es-CL" altLang="es-CL" sz="77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algn="r"/>
            <a:endParaRPr lang="es-CL" altLang="es-CL" sz="77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76" y="222988"/>
            <a:ext cx="2000706" cy="1873677"/>
          </a:xfrm>
          <a:prstGeom prst="rect">
            <a:avLst/>
          </a:prstGeom>
        </p:spPr>
      </p:pic>
      <p:sp>
        <p:nvSpPr>
          <p:cNvPr id="6" name="Marcador de contenido 7">
            <a:extLst>
              <a:ext uri="{FF2B5EF4-FFF2-40B4-BE49-F238E27FC236}">
                <a16:creationId xmlns:a16="http://schemas.microsoft.com/office/drawing/2014/main" id="{750BCBE0-59B7-F6BC-3411-0EEE1AD46ECF}"/>
              </a:ext>
            </a:extLst>
          </p:cNvPr>
          <p:cNvSpPr txBox="1">
            <a:spLocks/>
          </p:cNvSpPr>
          <p:nvPr/>
        </p:nvSpPr>
        <p:spPr>
          <a:xfrm>
            <a:off x="1966586" y="5690838"/>
            <a:ext cx="969224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3200" b="1" i="1" dirty="0">
                <a:solidFill>
                  <a:schemeClr val="bg1"/>
                </a:solidFill>
              </a:rPr>
              <a:t>https://www.junaeb.cl/estudios/salud-estudiantil</a:t>
            </a:r>
          </a:p>
        </p:txBody>
      </p:sp>
    </p:spTree>
    <p:extLst>
      <p:ext uri="{BB962C8B-B14F-4D97-AF65-F5344CB8AC3E}">
        <p14:creationId xmlns:p14="http://schemas.microsoft.com/office/powerpoint/2010/main" val="25035945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CB70861-C9BD-4BE4-B990-77B373334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1" y="152400"/>
            <a:ext cx="10886017" cy="530994"/>
          </a:xfrm>
        </p:spPr>
        <p:txBody>
          <a:bodyPr/>
          <a:lstStyle/>
          <a:p>
            <a:r>
              <a:rPr lang="es-CL" sz="2800" b="1" dirty="0">
                <a:solidFill>
                  <a:srgbClr val="0070C0"/>
                </a:solidFill>
                <a:latin typeface="Segoe UI Light" panose="020B0502040204020203" pitchFamily="34" charset="0"/>
                <a:ea typeface="Calibri" panose="020F0502020204030204" pitchFamily="34" charset="0"/>
              </a:rPr>
              <a:t>EQUIPOS LOCALES HPV - PASMI</a:t>
            </a:r>
            <a:endParaRPr lang="es-CL" sz="2800" b="1" dirty="0">
              <a:solidFill>
                <a:srgbClr val="0070C0"/>
              </a:solidFill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966AFA12-FC19-456C-BC3C-FB8B751326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18714" y="570297"/>
            <a:ext cx="6270503" cy="6287703"/>
          </a:xfrm>
        </p:spPr>
        <p:txBody>
          <a:bodyPr/>
          <a:lstStyle/>
          <a:p>
            <a:pPr marR="32385" algn="just">
              <a:spcAft>
                <a:spcPts val="1200"/>
              </a:spcAft>
            </a:pPr>
            <a:r>
              <a:rPr lang="es-ES" sz="2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Realizar la entrevista de derivación al niño y adultos responsables.</a:t>
            </a:r>
          </a:p>
          <a:p>
            <a:pPr marR="32385" algn="just">
              <a:spcAft>
                <a:spcPts val="1200"/>
              </a:spcAft>
            </a:pPr>
            <a:r>
              <a:rPr lang="es-ES" sz="2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Completar la ficha de derivación.</a:t>
            </a:r>
          </a:p>
          <a:p>
            <a:pPr marR="32385" algn="just">
              <a:spcAft>
                <a:spcPts val="1200"/>
              </a:spcAft>
            </a:pPr>
            <a:r>
              <a:rPr lang="es-ES" sz="2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Contactar al centro de referencia de salud correspondiente para el ingreso del caso.</a:t>
            </a:r>
          </a:p>
          <a:p>
            <a:pPr marR="32385" algn="just">
              <a:spcAft>
                <a:spcPts val="1200"/>
              </a:spcAft>
            </a:pPr>
            <a:r>
              <a:rPr lang="es-ES" sz="2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Entregar a la familia del estudiante derivado la hora de atención.</a:t>
            </a:r>
          </a:p>
          <a:p>
            <a:pPr marR="32385" algn="just">
              <a:spcAft>
                <a:spcPts val="1200"/>
              </a:spcAft>
            </a:pPr>
            <a:r>
              <a:rPr lang="es-ES" dirty="0">
                <a:effectLst/>
                <a:ea typeface="Calibri" panose="020F0502020204030204" pitchFamily="34" charset="0"/>
              </a:rPr>
              <a:t>Realizar seguimiento de la atención.</a:t>
            </a:r>
          </a:p>
          <a:p>
            <a:pPr marR="32385" algn="just">
              <a:spcAft>
                <a:spcPts val="1200"/>
              </a:spcAft>
            </a:pPr>
            <a:r>
              <a:rPr lang="es-ES" dirty="0">
                <a:effectLst/>
                <a:ea typeface="Calibri" panose="020F0502020204030204" pitchFamily="34" charset="0"/>
              </a:rPr>
              <a:t>Participar de en reuniones clínicas y/o de seguimiento con el equipo de Salud</a:t>
            </a:r>
            <a:endParaRPr lang="es-CL" dirty="0">
              <a:effectLst/>
              <a:ea typeface="Calibri" panose="020F050202020403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DF3F514-ECC2-C6F0-2519-7FB746B5D5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654" y="1634412"/>
            <a:ext cx="4064020" cy="351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7297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CB70861-C9BD-4BE4-B990-77B373334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1" y="152400"/>
            <a:ext cx="10886017" cy="530994"/>
          </a:xfrm>
        </p:spPr>
        <p:txBody>
          <a:bodyPr/>
          <a:lstStyle/>
          <a:p>
            <a:r>
              <a:rPr lang="es-CL" sz="2800" b="1" dirty="0">
                <a:solidFill>
                  <a:srgbClr val="0070C0"/>
                </a:solidFill>
                <a:latin typeface="Segoe UI Light" panose="020B0502040204020203" pitchFamily="34" charset="0"/>
                <a:ea typeface="Calibri" panose="020F0502020204030204" pitchFamily="34" charset="0"/>
              </a:rPr>
              <a:t>DESAFIOS DESDE HPV</a:t>
            </a:r>
            <a:endParaRPr lang="es-CL" sz="2800" b="1" dirty="0">
              <a:solidFill>
                <a:srgbClr val="0070C0"/>
              </a:solidFill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966AFA12-FC19-456C-BC3C-FB8B751326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6599" y="683394"/>
            <a:ext cx="9777789" cy="6174606"/>
          </a:xfrm>
        </p:spPr>
        <p:txBody>
          <a:bodyPr/>
          <a:lstStyle/>
          <a:p>
            <a:pPr marR="32385" algn="just">
              <a:spcAft>
                <a:spcPts val="1200"/>
              </a:spcAft>
            </a:pPr>
            <a:r>
              <a:rPr lang="es-ES" sz="2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El PASMI ofrece la oportunidad de satisfacer una sentida necesidad de HPV a lo largo de todo el país, en la resolución efectiva y eficiente para la Derivación y Seguimiento de los casos detectados en las escuelas.</a:t>
            </a:r>
          </a:p>
          <a:p>
            <a:pPr marR="32385" algn="just">
              <a:spcAft>
                <a:spcPts val="1200"/>
              </a:spcAft>
            </a:pPr>
            <a:r>
              <a:rPr lang="es-CL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Instrumentos de detección:</a:t>
            </a:r>
          </a:p>
          <a:p>
            <a:pPr marR="32385" lvl="1" algn="just">
              <a:spcAft>
                <a:spcPts val="1200"/>
              </a:spcAft>
            </a:pPr>
            <a:r>
              <a:rPr lang="es-CL" sz="2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Vigilancia/actualización</a:t>
            </a:r>
          </a:p>
          <a:p>
            <a:pPr marR="32385" lvl="1" algn="just">
              <a:spcAft>
                <a:spcPts val="1200"/>
              </a:spcAft>
            </a:pPr>
            <a:r>
              <a:rPr lang="es-CL" sz="2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Instrumento Nivel Parvulario: PPSC – crianza / resultados</a:t>
            </a:r>
          </a:p>
          <a:p>
            <a:pPr marR="32385" algn="just">
              <a:spcAft>
                <a:spcPts val="1200"/>
              </a:spcAft>
            </a:pPr>
            <a:r>
              <a:rPr lang="es-CL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Aplicación </a:t>
            </a:r>
            <a:r>
              <a:rPr lang="es-CL" sz="24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on</a:t>
            </a:r>
            <a:r>
              <a:rPr lang="es-CL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line iniciada 2020:</a:t>
            </a:r>
          </a:p>
          <a:p>
            <a:pPr marR="32385" lvl="1" algn="just">
              <a:spcAft>
                <a:spcPts val="1200"/>
              </a:spcAft>
            </a:pPr>
            <a:r>
              <a:rPr lang="es-CL" sz="2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Cobertura y Calidad</a:t>
            </a:r>
          </a:p>
          <a:p>
            <a:pPr marR="32385" lvl="1" algn="just">
              <a:spcAft>
                <a:spcPts val="1200"/>
              </a:spcAft>
            </a:pPr>
            <a:r>
              <a:rPr lang="es-CL" sz="2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Acompañamiento </a:t>
            </a:r>
          </a:p>
          <a:p>
            <a:pPr marR="32385" lvl="1" algn="just">
              <a:spcAft>
                <a:spcPts val="1200"/>
              </a:spcAft>
            </a:pPr>
            <a:r>
              <a:rPr lang="es-CL" sz="2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Mejorar oportunidad, disminuir tiempo de latencia</a:t>
            </a:r>
          </a:p>
          <a:p>
            <a:pPr marR="32385" lvl="1" algn="just">
              <a:spcAft>
                <a:spcPts val="1200"/>
              </a:spcAft>
            </a:pPr>
            <a:r>
              <a:rPr lang="es-CL" sz="2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Observación adaptación sala de Clase (profesor- TOCA RR CL)</a:t>
            </a:r>
          </a:p>
          <a:p>
            <a:pPr marR="32385" algn="just">
              <a:spcAft>
                <a:spcPts val="1200"/>
              </a:spcAft>
            </a:pPr>
            <a:r>
              <a:rPr lang="es-CL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Fortalecer incorporación HPV subsistema   CHCC.</a:t>
            </a:r>
            <a:endParaRPr lang="es-ES" sz="2400" dirty="0">
              <a:solidFill>
                <a:srgbClr val="000000"/>
              </a:solidFill>
              <a:ea typeface="Calibri" panose="020F050202020403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2C6B94C-42D1-95CA-41DF-198C45573E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3736" y="2481442"/>
            <a:ext cx="3033550" cy="402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9881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CB70861-C9BD-4BE4-B990-77B373334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869" y="186837"/>
            <a:ext cx="10886017" cy="530994"/>
          </a:xfrm>
        </p:spPr>
        <p:txBody>
          <a:bodyPr/>
          <a:lstStyle/>
          <a:p>
            <a:pPr algn="l"/>
            <a:r>
              <a:rPr lang="es-CL" sz="2800" b="1" dirty="0">
                <a:solidFill>
                  <a:srgbClr val="0070C0"/>
                </a:solidFill>
                <a:latin typeface="Segoe UI Light" panose="020B0502040204020203" pitchFamily="34" charset="0"/>
                <a:ea typeface="Calibri" panose="020F0502020204030204" pitchFamily="34" charset="0"/>
              </a:rPr>
              <a:t>PRIORIDADES PARA CORTO Y MEDIANO PLAZO</a:t>
            </a:r>
            <a:br>
              <a:rPr lang="es-CL" sz="28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s-CL" sz="2800" b="1" dirty="0">
              <a:solidFill>
                <a:srgbClr val="0070C0"/>
              </a:solidFill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966AFA12-FC19-456C-BC3C-FB8B751326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2742" y="990258"/>
            <a:ext cx="4835247" cy="6287703"/>
          </a:xfrm>
        </p:spPr>
        <p:txBody>
          <a:bodyPr/>
          <a:lstStyle/>
          <a:p>
            <a:pPr algn="just"/>
            <a:r>
              <a:rPr lang="es-CL" sz="2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Apoyo política reactivación educativa integral MINEDUC </a:t>
            </a:r>
          </a:p>
          <a:p>
            <a:pPr lvl="1" algn="just"/>
            <a:r>
              <a:rPr lang="es-ES" sz="20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Implementar intervención psicosocial de apoyo a la recuperación funcionamiento comunidades escolares </a:t>
            </a:r>
          </a:p>
          <a:p>
            <a:pPr marL="857250" lvl="2" indent="0" algn="just">
              <a:buNone/>
            </a:pPr>
            <a:r>
              <a:rPr lang="es-ES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Se  basa en “Estrategia HPV apoyo psicosocial a comunidades educativas afectadas por crisis y emergencias“, fase de recuperación del Ciclo de Gestión del Riesgo y Desastres</a:t>
            </a:r>
            <a:endParaRPr lang="es-CL" sz="16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lvl="1" algn="just"/>
            <a:r>
              <a:rPr lang="es-CL" sz="2000" b="1" dirty="0">
                <a:effectLst/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Aumentar cobertura HPV. orientados a alcanzar la matrícula de alta vulnerabilidad.</a:t>
            </a:r>
          </a:p>
          <a:p>
            <a:pPr lvl="1" algn="just"/>
            <a:r>
              <a:rPr lang="es-CL" sz="2000" b="1" dirty="0"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Establecimiento de sistema de habilitación y asistencia técnica del proceso.</a:t>
            </a:r>
            <a:endParaRPr lang="es-CL" sz="2000" b="1" dirty="0">
              <a:effectLst/>
              <a:ea typeface="Calibri" panose="020F0502020204030204" pitchFamily="34" charset="0"/>
            </a:endParaRPr>
          </a:p>
        </p:txBody>
      </p:sp>
      <p:pic>
        <p:nvPicPr>
          <p:cNvPr id="1026" name="6EF122F7-AC72-41E6-AFD4-54383CA5FDCD">
            <a:extLst>
              <a:ext uri="{FF2B5EF4-FFF2-40B4-BE49-F238E27FC236}">
                <a16:creationId xmlns:a16="http://schemas.microsoft.com/office/drawing/2014/main" id="{53670344-F0AA-EF92-13FC-BFEE166F9B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16" r="26499" b="71196"/>
          <a:stretch/>
        </p:blipFill>
        <p:spPr bwMode="auto">
          <a:xfrm>
            <a:off x="10376304" y="-41398"/>
            <a:ext cx="1425827" cy="1669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EF3C6D3-61EA-645A-5D1F-CCDCF39805A5}"/>
              </a:ext>
            </a:extLst>
          </p:cNvPr>
          <p:cNvSpPr txBox="1"/>
          <p:nvPr/>
        </p:nvSpPr>
        <p:spPr>
          <a:xfrm>
            <a:off x="7454494" y="717831"/>
            <a:ext cx="29218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" b="1" i="0" dirty="0">
                <a:solidFill>
                  <a:srgbClr val="0070C0"/>
                </a:solidFill>
                <a:effectLst/>
                <a:latin typeface="georgia" panose="02040502050405020303" pitchFamily="18" charset="0"/>
              </a:rPr>
              <a:t>política de reactivación educativa integral</a:t>
            </a:r>
            <a:endParaRPr lang="es-CL" b="1" dirty="0">
              <a:solidFill>
                <a:srgbClr val="0070C0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38484C9-D9AE-3670-33AF-55EB0D23BDD1}"/>
              </a:ext>
            </a:extLst>
          </p:cNvPr>
          <p:cNvSpPr txBox="1"/>
          <p:nvPr/>
        </p:nvSpPr>
        <p:spPr>
          <a:xfrm>
            <a:off x="7721989" y="3556169"/>
            <a:ext cx="3995802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 </a:t>
            </a:r>
            <a:r>
              <a:rPr lang="es-ES" sz="20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cinco ejes: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bienestar, convivencia escolar y salud mental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fortalecimiento y activación de aprendizajes;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revinculación</a:t>
            </a:r>
            <a:r>
              <a:rPr lang="es-ES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y garantía de trayectorias educativas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plan nacional de transformación digital y conectividad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plan nacional de infraestructura.</a:t>
            </a:r>
            <a:endParaRPr lang="es-CL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" name="Flecha: a la derecha 6">
            <a:extLst>
              <a:ext uri="{FF2B5EF4-FFF2-40B4-BE49-F238E27FC236}">
                <a16:creationId xmlns:a16="http://schemas.microsoft.com/office/drawing/2014/main" id="{AC428D9A-9169-42F2-8416-CCA1004F0ED2}"/>
              </a:ext>
            </a:extLst>
          </p:cNvPr>
          <p:cNvSpPr/>
          <p:nvPr/>
        </p:nvSpPr>
        <p:spPr>
          <a:xfrm flipH="1">
            <a:off x="5598028" y="1174315"/>
            <a:ext cx="1737776" cy="4334005"/>
          </a:xfrm>
          <a:prstGeom prst="rightArrow">
            <a:avLst>
              <a:gd name="adj1" fmla="val 23988"/>
              <a:gd name="adj2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600" b="1" dirty="0" err="1"/>
              <a:t>hpv</a:t>
            </a:r>
            <a:endParaRPr lang="es-CL" sz="36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D8366F8-BE0D-4934-6552-992DE2BE1751}"/>
              </a:ext>
            </a:extLst>
          </p:cNvPr>
          <p:cNvSpPr txBox="1"/>
          <p:nvPr/>
        </p:nvSpPr>
        <p:spPr>
          <a:xfrm>
            <a:off x="7577446" y="1734751"/>
            <a:ext cx="422468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dirty="0">
                <a:latin typeface="Segoe UI Light" panose="020B0502040204020203" pitchFamily="34" charset="0"/>
                <a:cs typeface="Segoe UI Light" panose="020B0502040204020203" pitchFamily="34" charset="0"/>
              </a:rPr>
              <a:t>abordar efectos de la pandemia en comunidades educativas desde mirada sistémica, interseccional y participativo.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dirty="0">
                <a:latin typeface="Segoe UI Light" panose="020B0502040204020203" pitchFamily="34" charset="0"/>
                <a:cs typeface="Segoe UI Light" panose="020B0502040204020203" pitchFamily="34" charset="0"/>
              </a:rPr>
              <a:t>a disposición del sistema educativo recursos y conocimientos, organizados y financiados por el Estado.</a:t>
            </a:r>
            <a:endParaRPr lang="es-CL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A07FD1EE-BC0E-5EB2-A16E-D2153F898831}"/>
              </a:ext>
            </a:extLst>
          </p:cNvPr>
          <p:cNvSpPr/>
          <p:nvPr/>
        </p:nvSpPr>
        <p:spPr>
          <a:xfrm>
            <a:off x="7721989" y="3883068"/>
            <a:ext cx="3877112" cy="613776"/>
          </a:xfrm>
          <a:prstGeom prst="rect">
            <a:avLst/>
          </a:prstGeom>
          <a:noFill/>
          <a:ln>
            <a:solidFill>
              <a:srgbClr val="E91D0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226728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897" y="-880383"/>
            <a:ext cx="12326765" cy="8214633"/>
          </a:xfrm>
          <a:prstGeom prst="rect">
            <a:avLst/>
          </a:prstGeom>
        </p:spPr>
      </p:pic>
      <p:sp>
        <p:nvSpPr>
          <p:cNvPr id="53250" name="Content Placeholder 4"/>
          <p:cNvSpPr>
            <a:spLocks noGrp="1"/>
          </p:cNvSpPr>
          <p:nvPr>
            <p:ph sz="quarter" idx="11"/>
          </p:nvPr>
        </p:nvSpPr>
        <p:spPr bwMode="auto">
          <a:xfrm>
            <a:off x="157655" y="4501498"/>
            <a:ext cx="11918231" cy="2282113"/>
          </a:xfr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 algn="r"/>
            <a:r>
              <a:rPr lang="es-CL" altLang="es-CL" sz="7200" dirty="0">
                <a:solidFill>
                  <a:prstClr val="white"/>
                </a:solidFill>
                <a:latin typeface="Trebuchet MS" panose="020B0603020202020204" pitchFamily="34" charset="0"/>
              </a:rPr>
              <a:t>HABILIDADES PARA LA VIDA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76" y="222988"/>
            <a:ext cx="2000706" cy="1873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375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Flecha: doblada hacia arriba 57">
            <a:extLst>
              <a:ext uri="{FF2B5EF4-FFF2-40B4-BE49-F238E27FC236}">
                <a16:creationId xmlns:a16="http://schemas.microsoft.com/office/drawing/2014/main" id="{190C8E62-4692-4ADF-9923-6E4DC6F8409B}"/>
              </a:ext>
            </a:extLst>
          </p:cNvPr>
          <p:cNvSpPr/>
          <p:nvPr/>
        </p:nvSpPr>
        <p:spPr>
          <a:xfrm flipV="1">
            <a:off x="10546254" y="4874160"/>
            <a:ext cx="999738" cy="859825"/>
          </a:xfrm>
          <a:prstGeom prst="bentUpArrow">
            <a:avLst>
              <a:gd name="adj1" fmla="val 8486"/>
              <a:gd name="adj2" fmla="val 13567"/>
              <a:gd name="adj3" fmla="val 18648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id="{CDA87460-DD1C-4BB0-9805-7D146E391CB3}"/>
              </a:ext>
            </a:extLst>
          </p:cNvPr>
          <p:cNvSpPr txBox="1"/>
          <p:nvPr/>
        </p:nvSpPr>
        <p:spPr>
          <a:xfrm>
            <a:off x="9863095" y="3205558"/>
            <a:ext cx="2192425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CL" sz="8800" dirty="0">
                <a:solidFill>
                  <a:schemeClr val="bg1">
                    <a:lumMod val="85000"/>
                  </a:schemeClr>
                </a:solidFill>
                <a:latin typeface="Trebuchet MS" panose="020B0603020202020204" pitchFamily="34" charset="0"/>
                <a:sym typeface="Webdings" panose="05030102010509060703" pitchFamily="18" charset="2"/>
              </a:rPr>
              <a:t></a:t>
            </a:r>
            <a:endParaRPr lang="es-CL" sz="8800" dirty="0">
              <a:solidFill>
                <a:schemeClr val="bg1">
                  <a:lumMod val="8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204297AF-4202-4613-9CE1-7B0556842A22}"/>
              </a:ext>
            </a:extLst>
          </p:cNvPr>
          <p:cNvSpPr txBox="1"/>
          <p:nvPr/>
        </p:nvSpPr>
        <p:spPr>
          <a:xfrm>
            <a:off x="1971980" y="3199513"/>
            <a:ext cx="2192425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CL" sz="8800" dirty="0">
                <a:solidFill>
                  <a:schemeClr val="bg1">
                    <a:lumMod val="85000"/>
                  </a:schemeClr>
                </a:solidFill>
                <a:latin typeface="Trebuchet MS" panose="020B0603020202020204" pitchFamily="34" charset="0"/>
                <a:sym typeface="Webdings" panose="05030102010509060703" pitchFamily="18" charset="2"/>
              </a:rPr>
              <a:t></a:t>
            </a:r>
            <a:endParaRPr lang="es-CL" sz="8800" dirty="0">
              <a:solidFill>
                <a:schemeClr val="bg1">
                  <a:lumMod val="8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E1D46563-48B1-4B98-8190-C412AC1EA0A8}"/>
              </a:ext>
            </a:extLst>
          </p:cNvPr>
          <p:cNvSpPr txBox="1"/>
          <p:nvPr/>
        </p:nvSpPr>
        <p:spPr>
          <a:xfrm>
            <a:off x="1327314" y="3423027"/>
            <a:ext cx="2192425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CL" sz="8800" dirty="0">
                <a:solidFill>
                  <a:schemeClr val="bg1">
                    <a:lumMod val="65000"/>
                  </a:schemeClr>
                </a:solidFill>
                <a:latin typeface="Trebuchet MS" panose="020B0603020202020204" pitchFamily="34" charset="0"/>
                <a:sym typeface="Webdings" panose="05030102010509060703" pitchFamily="18" charset="2"/>
              </a:rPr>
              <a:t></a:t>
            </a:r>
            <a:endParaRPr lang="es-CL" sz="8800" dirty="0">
              <a:solidFill>
                <a:schemeClr val="bg1">
                  <a:lumMod val="6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28" name="Marcador de contenido 6">
            <a:extLst>
              <a:ext uri="{FF2B5EF4-FFF2-40B4-BE49-F238E27FC236}">
                <a16:creationId xmlns:a16="http://schemas.microsoft.com/office/drawing/2014/main" id="{A0BA50FE-1F9A-44C3-95EB-D1F642A729CD}"/>
              </a:ext>
            </a:extLst>
          </p:cNvPr>
          <p:cNvSpPr txBox="1">
            <a:spLocks/>
          </p:cNvSpPr>
          <p:nvPr/>
        </p:nvSpPr>
        <p:spPr bwMode="auto">
          <a:xfrm>
            <a:off x="0" y="4367"/>
            <a:ext cx="12192000" cy="40029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CL" altLang="es-CL" sz="2000" b="1" dirty="0">
                <a:solidFill>
                  <a:schemeClr val="bg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Fundamentos técnicos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C51E58E-3C7F-4075-BE4A-E9B465603E8C}"/>
              </a:ext>
            </a:extLst>
          </p:cNvPr>
          <p:cNvSpPr txBox="1"/>
          <p:nvPr/>
        </p:nvSpPr>
        <p:spPr>
          <a:xfrm>
            <a:off x="3148767" y="765047"/>
            <a:ext cx="8543275" cy="646331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es-ES" dirty="0">
                <a:latin typeface="Trebuchet MS" panose="020B0603020202020204" pitchFamily="34" charset="0"/>
              </a:rPr>
              <a:t>- Énfasis de las intervenciones según edad y desarrollo de los estudiantes</a:t>
            </a:r>
          </a:p>
          <a:p>
            <a:r>
              <a:rPr lang="es-ES" dirty="0">
                <a:latin typeface="Trebuchet MS" panose="020B0603020202020204" pitchFamily="34" charset="0"/>
              </a:rPr>
              <a:t>- Continuo integrado de intervenciones NT1 a 4º medio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9924901-DEF3-4C65-87EE-108E588BB168}"/>
              </a:ext>
            </a:extLst>
          </p:cNvPr>
          <p:cNvSpPr txBox="1"/>
          <p:nvPr/>
        </p:nvSpPr>
        <p:spPr>
          <a:xfrm>
            <a:off x="-4945" y="722104"/>
            <a:ext cx="2585888" cy="1015663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 algn="r"/>
            <a:r>
              <a:rPr lang="es-ES" sz="3200" b="1" dirty="0">
                <a:latin typeface="Trebuchet MS" panose="020B0603020202020204" pitchFamily="34" charset="0"/>
              </a:rPr>
              <a:t>Modelo de </a:t>
            </a:r>
            <a:r>
              <a:rPr lang="es-ES" sz="2800" b="1" dirty="0">
                <a:latin typeface="Trebuchet MS" panose="020B0603020202020204" pitchFamily="34" charset="0"/>
              </a:rPr>
              <a:t>intervención</a:t>
            </a:r>
            <a:endParaRPr lang="es-ES" sz="3200" b="1" dirty="0">
              <a:latin typeface="Trebuchet MS" panose="020B0603020202020204" pitchFamily="34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9C2967B8-45A4-4915-ACEA-D33D5214A0FC}"/>
              </a:ext>
            </a:extLst>
          </p:cNvPr>
          <p:cNvSpPr/>
          <p:nvPr/>
        </p:nvSpPr>
        <p:spPr>
          <a:xfrm>
            <a:off x="795981" y="4756883"/>
            <a:ext cx="2160000" cy="288000"/>
          </a:xfrm>
          <a:prstGeom prst="rect">
            <a:avLst/>
          </a:prstGeom>
          <a:solidFill>
            <a:schemeClr val="accent1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144" tIns="7144" rIns="7144" bIns="7144" numCol="1" spcCol="1270" anchor="ctr" anchorCtr="0">
            <a:noAutofit/>
          </a:bodyPr>
          <a:lstStyle/>
          <a:p>
            <a:pPr algn="ctr" defTabSz="500063">
              <a:lnSpc>
                <a:spcPct val="90000"/>
              </a:lnSpc>
              <a:spcAft>
                <a:spcPct val="35000"/>
              </a:spcAft>
            </a:pPr>
            <a:r>
              <a:rPr lang="es-CL" sz="1600" b="1" dirty="0">
                <a:solidFill>
                  <a:prstClr val="white"/>
                </a:solidFill>
                <a:latin typeface="Trebuchet MS" panose="020B0603020202020204" pitchFamily="34" charset="0"/>
              </a:rPr>
              <a:t>Adaptación escolar</a:t>
            </a:r>
          </a:p>
        </p:txBody>
      </p:sp>
      <p:sp>
        <p:nvSpPr>
          <p:cNvPr id="7" name="5 Rectángulo">
            <a:extLst>
              <a:ext uri="{FF2B5EF4-FFF2-40B4-BE49-F238E27FC236}">
                <a16:creationId xmlns:a16="http://schemas.microsoft.com/office/drawing/2014/main" id="{62C2A80E-396B-4C21-BC47-AF987E841A91}"/>
              </a:ext>
            </a:extLst>
          </p:cNvPr>
          <p:cNvSpPr/>
          <p:nvPr/>
        </p:nvSpPr>
        <p:spPr>
          <a:xfrm>
            <a:off x="986055" y="5006646"/>
            <a:ext cx="1771715" cy="423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/>
            <a:r>
              <a:rPr lang="es-ES" sz="1050" dirty="0">
                <a:solidFill>
                  <a:schemeClr val="tx2">
                    <a:lumMod val="50000"/>
                  </a:schemeClr>
                </a:solidFill>
                <a:latin typeface="Trebuchet MS" panose="020B060302020202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NT1 a 4º básico</a:t>
            </a:r>
          </a:p>
          <a:p>
            <a:pPr algn="r" defTabSz="685800"/>
            <a:endParaRPr lang="es-ES" sz="1100" b="1" i="1" dirty="0">
              <a:solidFill>
                <a:srgbClr val="002060"/>
              </a:solidFill>
              <a:latin typeface="Trebuchet MS" panose="020B060302020202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5CF26985-4482-43B4-8441-09AB8C9C9D47}"/>
              </a:ext>
            </a:extLst>
          </p:cNvPr>
          <p:cNvSpPr/>
          <p:nvPr/>
        </p:nvSpPr>
        <p:spPr>
          <a:xfrm>
            <a:off x="4853509" y="4758984"/>
            <a:ext cx="2160000" cy="2880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144" tIns="7144" rIns="7144" bIns="7144" numCol="1" spcCol="1270" anchor="ctr" anchorCtr="0">
            <a:noAutofit/>
          </a:bodyPr>
          <a:lstStyle/>
          <a:p>
            <a:pPr algn="ctr" defTabSz="500063">
              <a:lnSpc>
                <a:spcPct val="90000"/>
              </a:lnSpc>
              <a:spcAft>
                <a:spcPct val="35000"/>
              </a:spcAft>
            </a:pPr>
            <a:r>
              <a:rPr lang="es-CL" sz="1600" b="1" dirty="0">
                <a:solidFill>
                  <a:prstClr val="white"/>
                </a:solidFill>
                <a:latin typeface="Trebuchet MS" panose="020B0603020202020204" pitchFamily="34" charset="0"/>
              </a:rPr>
              <a:t>Convivencia escolar</a:t>
            </a:r>
          </a:p>
        </p:txBody>
      </p:sp>
      <p:sp>
        <p:nvSpPr>
          <p:cNvPr id="9" name="5 Rectángulo">
            <a:extLst>
              <a:ext uri="{FF2B5EF4-FFF2-40B4-BE49-F238E27FC236}">
                <a16:creationId xmlns:a16="http://schemas.microsoft.com/office/drawing/2014/main" id="{58D79683-FD1F-4D31-BC43-75FA6560A1FB}"/>
              </a:ext>
            </a:extLst>
          </p:cNvPr>
          <p:cNvSpPr/>
          <p:nvPr/>
        </p:nvSpPr>
        <p:spPr>
          <a:xfrm>
            <a:off x="5047651" y="4995279"/>
            <a:ext cx="1771715" cy="423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/>
            <a:r>
              <a:rPr lang="es-ES" sz="1050" dirty="0">
                <a:solidFill>
                  <a:schemeClr val="accent3">
                    <a:lumMod val="50000"/>
                  </a:schemeClr>
                </a:solidFill>
                <a:latin typeface="Trebuchet MS" panose="020B060302020202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5° a 8° básicos</a:t>
            </a:r>
          </a:p>
          <a:p>
            <a:pPr algn="r" defTabSz="685800"/>
            <a:endParaRPr lang="es-ES" sz="1100" b="1" i="1" dirty="0">
              <a:solidFill>
                <a:srgbClr val="002060"/>
              </a:solidFill>
              <a:latin typeface="Trebuchet MS" panose="020B060302020202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F475F892-5082-4530-A221-DDEA9B08A72F}"/>
              </a:ext>
            </a:extLst>
          </p:cNvPr>
          <p:cNvSpPr/>
          <p:nvPr/>
        </p:nvSpPr>
        <p:spPr>
          <a:xfrm>
            <a:off x="8911037" y="4758984"/>
            <a:ext cx="2160000" cy="288000"/>
          </a:xfrm>
          <a:prstGeom prst="rect">
            <a:avLst/>
          </a:prstGeom>
          <a:solidFill>
            <a:srgbClr val="4C216D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144" tIns="7144" rIns="7144" bIns="7144" numCol="1" spcCol="1270" anchor="ctr" anchorCtr="0">
            <a:noAutofit/>
          </a:bodyPr>
          <a:lstStyle/>
          <a:p>
            <a:pPr algn="ctr" defTabSz="500063">
              <a:lnSpc>
                <a:spcPct val="90000"/>
              </a:lnSpc>
              <a:spcAft>
                <a:spcPct val="35000"/>
              </a:spcAft>
            </a:pPr>
            <a:r>
              <a:rPr lang="es-CL" sz="1600" b="1" dirty="0">
                <a:solidFill>
                  <a:prstClr val="white"/>
                </a:solidFill>
                <a:latin typeface="Trebuchet MS" panose="020B0603020202020204" pitchFamily="34" charset="0"/>
              </a:rPr>
              <a:t>Vinculación escolar</a:t>
            </a:r>
          </a:p>
        </p:txBody>
      </p:sp>
      <p:sp>
        <p:nvSpPr>
          <p:cNvPr id="11" name="5 Rectángulo">
            <a:extLst>
              <a:ext uri="{FF2B5EF4-FFF2-40B4-BE49-F238E27FC236}">
                <a16:creationId xmlns:a16="http://schemas.microsoft.com/office/drawing/2014/main" id="{A4C6EB98-426B-4E03-BA2A-0E4E308E7C14}"/>
              </a:ext>
            </a:extLst>
          </p:cNvPr>
          <p:cNvSpPr/>
          <p:nvPr/>
        </p:nvSpPr>
        <p:spPr>
          <a:xfrm>
            <a:off x="9109247" y="4998386"/>
            <a:ext cx="1771715" cy="423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es-ES" sz="1050" dirty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7° básico a 4° medio</a:t>
            </a:r>
          </a:p>
          <a:p>
            <a:pPr algn="r" defTabSz="685800"/>
            <a:endParaRPr lang="es-ES" sz="1100" b="1" i="1" dirty="0">
              <a:solidFill>
                <a:srgbClr val="002060"/>
              </a:solidFill>
              <a:latin typeface="Trebuchet MS" panose="020B060302020202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Rectángulo redondeado 3">
            <a:extLst>
              <a:ext uri="{FF2B5EF4-FFF2-40B4-BE49-F238E27FC236}">
                <a16:creationId xmlns:a16="http://schemas.microsoft.com/office/drawing/2014/main" id="{99CA7AC8-6789-4B33-BC27-9AD2E13B67E8}"/>
              </a:ext>
            </a:extLst>
          </p:cNvPr>
          <p:cNvSpPr/>
          <p:nvPr/>
        </p:nvSpPr>
        <p:spPr>
          <a:xfrm>
            <a:off x="791913" y="4470757"/>
            <a:ext cx="2160000" cy="288000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defTabSz="342900"/>
            <a:r>
              <a:rPr lang="es-CL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HpV I</a:t>
            </a:r>
          </a:p>
        </p:txBody>
      </p:sp>
      <p:sp>
        <p:nvSpPr>
          <p:cNvPr id="14" name="Rectángulo redondeado 4">
            <a:extLst>
              <a:ext uri="{FF2B5EF4-FFF2-40B4-BE49-F238E27FC236}">
                <a16:creationId xmlns:a16="http://schemas.microsoft.com/office/drawing/2014/main" id="{E2F57287-F7C3-4D8B-82E9-B7F6DE0206CE}"/>
              </a:ext>
            </a:extLst>
          </p:cNvPr>
          <p:cNvSpPr/>
          <p:nvPr/>
        </p:nvSpPr>
        <p:spPr>
          <a:xfrm>
            <a:off x="4853509" y="4466484"/>
            <a:ext cx="2160000" cy="288000"/>
          </a:xfrm>
          <a:prstGeom prst="round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defTabSz="342900"/>
            <a:r>
              <a:rPr lang="es-CL" b="1" dirty="0">
                <a:solidFill>
                  <a:schemeClr val="accent3">
                    <a:lumMod val="50000"/>
                  </a:schemeClr>
                </a:solidFill>
                <a:latin typeface="Trebuchet MS" panose="020B0603020202020204" pitchFamily="34" charset="0"/>
              </a:rPr>
              <a:t>HpV II</a:t>
            </a:r>
          </a:p>
        </p:txBody>
      </p:sp>
      <p:sp>
        <p:nvSpPr>
          <p:cNvPr id="15" name="Rectángulo redondeado 14">
            <a:extLst>
              <a:ext uri="{FF2B5EF4-FFF2-40B4-BE49-F238E27FC236}">
                <a16:creationId xmlns:a16="http://schemas.microsoft.com/office/drawing/2014/main" id="{97BE9C1D-69E0-4201-8102-276F3C86B4E4}"/>
              </a:ext>
            </a:extLst>
          </p:cNvPr>
          <p:cNvSpPr/>
          <p:nvPr/>
        </p:nvSpPr>
        <p:spPr>
          <a:xfrm>
            <a:off x="8911037" y="4474399"/>
            <a:ext cx="2160000" cy="288000"/>
          </a:xfrm>
          <a:prstGeom prst="roundRect">
            <a:avLst/>
          </a:prstGeom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defTabSz="342900"/>
            <a:r>
              <a:rPr lang="es-CL" b="1" dirty="0">
                <a:solidFill>
                  <a:srgbClr val="4C216D"/>
                </a:solidFill>
                <a:latin typeface="Trebuchet MS" panose="020B0603020202020204" pitchFamily="34" charset="0"/>
              </a:rPr>
              <a:t>HpV III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F60ABFE-E8CD-4C55-A0A3-635C2C9D4C7F}"/>
              </a:ext>
            </a:extLst>
          </p:cNvPr>
          <p:cNvSpPr txBox="1"/>
          <p:nvPr/>
        </p:nvSpPr>
        <p:spPr>
          <a:xfrm>
            <a:off x="1766900" y="3937328"/>
            <a:ext cx="1422518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CL" sz="54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  <a:sym typeface="Webdings" panose="05030102010509060703" pitchFamily="18" charset="2"/>
              </a:rPr>
              <a:t></a:t>
            </a:r>
            <a:endParaRPr lang="es-CL" sz="5400" dirty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E479C507-6F18-4FF4-B5AD-249E0C2827EA}"/>
              </a:ext>
            </a:extLst>
          </p:cNvPr>
          <p:cNvSpPr txBox="1"/>
          <p:nvPr/>
        </p:nvSpPr>
        <p:spPr>
          <a:xfrm>
            <a:off x="6142005" y="3208432"/>
            <a:ext cx="2192425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CL" sz="8800" dirty="0">
                <a:solidFill>
                  <a:schemeClr val="bg1">
                    <a:lumMod val="85000"/>
                  </a:schemeClr>
                </a:solidFill>
                <a:latin typeface="Trebuchet MS" panose="020B0603020202020204" pitchFamily="34" charset="0"/>
                <a:sym typeface="Webdings" panose="05030102010509060703" pitchFamily="18" charset="2"/>
              </a:rPr>
              <a:t></a:t>
            </a:r>
            <a:endParaRPr lang="es-CL" sz="8800" dirty="0">
              <a:solidFill>
                <a:schemeClr val="bg1">
                  <a:lumMod val="8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78942277-0DC8-4127-AC2B-32458DE743DC}"/>
              </a:ext>
            </a:extLst>
          </p:cNvPr>
          <p:cNvSpPr txBox="1"/>
          <p:nvPr/>
        </p:nvSpPr>
        <p:spPr>
          <a:xfrm>
            <a:off x="5461462" y="3408266"/>
            <a:ext cx="2192425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CL" sz="8800" dirty="0">
                <a:solidFill>
                  <a:schemeClr val="bg1">
                    <a:lumMod val="65000"/>
                  </a:schemeClr>
                </a:solidFill>
                <a:latin typeface="Trebuchet MS" panose="020B0603020202020204" pitchFamily="34" charset="0"/>
                <a:sym typeface="Webdings" panose="05030102010509060703" pitchFamily="18" charset="2"/>
              </a:rPr>
              <a:t></a:t>
            </a:r>
            <a:endParaRPr lang="es-CL" sz="8800" dirty="0">
              <a:solidFill>
                <a:schemeClr val="bg1">
                  <a:lumMod val="6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701B0374-ECD3-4A09-BAE6-E78616045588}"/>
              </a:ext>
            </a:extLst>
          </p:cNvPr>
          <p:cNvSpPr txBox="1"/>
          <p:nvPr/>
        </p:nvSpPr>
        <p:spPr>
          <a:xfrm>
            <a:off x="5936925" y="3946247"/>
            <a:ext cx="1422518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CL" sz="5400" dirty="0">
                <a:solidFill>
                  <a:schemeClr val="accent3">
                    <a:lumMod val="50000"/>
                  </a:schemeClr>
                </a:solidFill>
                <a:latin typeface="Trebuchet MS" panose="020B0603020202020204" pitchFamily="34" charset="0"/>
                <a:sym typeface="Webdings" panose="05030102010509060703" pitchFamily="18" charset="2"/>
              </a:rPr>
              <a:t></a:t>
            </a:r>
            <a:endParaRPr lang="es-CL" sz="5400" dirty="0">
              <a:solidFill>
                <a:schemeClr val="accent3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F591192D-07BB-44DC-85A8-0FC1E5377CFB}"/>
              </a:ext>
            </a:extLst>
          </p:cNvPr>
          <p:cNvSpPr txBox="1"/>
          <p:nvPr/>
        </p:nvSpPr>
        <p:spPr>
          <a:xfrm>
            <a:off x="6158125" y="3792329"/>
            <a:ext cx="1422518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CL" sz="5400" dirty="0">
                <a:solidFill>
                  <a:schemeClr val="accent3">
                    <a:lumMod val="50000"/>
                  </a:schemeClr>
                </a:solidFill>
                <a:latin typeface="Trebuchet MS" panose="020B0603020202020204" pitchFamily="34" charset="0"/>
                <a:sym typeface="Webdings" panose="05030102010509060703" pitchFamily="18" charset="2"/>
              </a:rPr>
              <a:t></a:t>
            </a:r>
            <a:endParaRPr lang="es-CL" sz="5400" dirty="0">
              <a:solidFill>
                <a:schemeClr val="accent3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79A1CA3B-A58C-4DE9-A2EB-40576E6B7403}"/>
              </a:ext>
            </a:extLst>
          </p:cNvPr>
          <p:cNvSpPr txBox="1"/>
          <p:nvPr/>
        </p:nvSpPr>
        <p:spPr>
          <a:xfrm>
            <a:off x="5715181" y="3839069"/>
            <a:ext cx="1422518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CL" sz="5400" dirty="0">
                <a:solidFill>
                  <a:schemeClr val="accent3">
                    <a:lumMod val="50000"/>
                  </a:schemeClr>
                </a:solidFill>
                <a:latin typeface="Trebuchet MS" panose="020B0603020202020204" pitchFamily="34" charset="0"/>
                <a:sym typeface="Webdings" panose="05030102010509060703" pitchFamily="18" charset="2"/>
              </a:rPr>
              <a:t></a:t>
            </a:r>
            <a:endParaRPr lang="es-CL" sz="5400" dirty="0">
              <a:solidFill>
                <a:schemeClr val="accent3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09E9CE28-1EE6-4512-AEBA-0EEBB3A69C2D}"/>
              </a:ext>
            </a:extLst>
          </p:cNvPr>
          <p:cNvSpPr txBox="1"/>
          <p:nvPr/>
        </p:nvSpPr>
        <p:spPr>
          <a:xfrm>
            <a:off x="9508382" y="3417185"/>
            <a:ext cx="2192425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CL" sz="8800" dirty="0">
                <a:solidFill>
                  <a:schemeClr val="bg1">
                    <a:lumMod val="65000"/>
                  </a:schemeClr>
                </a:solidFill>
                <a:latin typeface="Trebuchet MS" panose="020B0603020202020204" pitchFamily="34" charset="0"/>
                <a:sym typeface="Webdings" panose="05030102010509060703" pitchFamily="18" charset="2"/>
              </a:rPr>
              <a:t></a:t>
            </a:r>
            <a:endParaRPr lang="es-CL" sz="8800" dirty="0">
              <a:solidFill>
                <a:schemeClr val="bg1">
                  <a:lumMod val="6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C98859DC-F1BF-460B-A5DB-B173440ED1E6}"/>
              </a:ext>
            </a:extLst>
          </p:cNvPr>
          <p:cNvSpPr txBox="1"/>
          <p:nvPr/>
        </p:nvSpPr>
        <p:spPr>
          <a:xfrm>
            <a:off x="10098096" y="3931486"/>
            <a:ext cx="1422518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CL" sz="5400" dirty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  <a:sym typeface="Webdings" panose="05030102010509060703" pitchFamily="18" charset="2"/>
              </a:rPr>
              <a:t></a:t>
            </a:r>
            <a:endParaRPr lang="es-CL" sz="5400" dirty="0">
              <a:solidFill>
                <a:schemeClr val="accent4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F3F3A798-857D-4AF5-97EA-AC56DCC90952}"/>
              </a:ext>
            </a:extLst>
          </p:cNvPr>
          <p:cNvSpPr txBox="1"/>
          <p:nvPr/>
        </p:nvSpPr>
        <p:spPr>
          <a:xfrm>
            <a:off x="10319296" y="3777568"/>
            <a:ext cx="1422518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CL" sz="5400" dirty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  <a:sym typeface="Webdings" panose="05030102010509060703" pitchFamily="18" charset="2"/>
              </a:rPr>
              <a:t></a:t>
            </a:r>
            <a:endParaRPr lang="es-CL" sz="5400" dirty="0">
              <a:solidFill>
                <a:schemeClr val="accent4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5EA7BECF-A36D-4C37-9112-E93FCD2902E2}"/>
              </a:ext>
            </a:extLst>
          </p:cNvPr>
          <p:cNvSpPr txBox="1"/>
          <p:nvPr/>
        </p:nvSpPr>
        <p:spPr>
          <a:xfrm>
            <a:off x="9876352" y="3824308"/>
            <a:ext cx="1422518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CL" sz="5400" dirty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  <a:sym typeface="Webdings" panose="05030102010509060703" pitchFamily="18" charset="2"/>
              </a:rPr>
              <a:t></a:t>
            </a:r>
            <a:endParaRPr lang="es-CL" sz="5400" dirty="0">
              <a:solidFill>
                <a:schemeClr val="accent4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67" name="5 Rectángulo">
            <a:extLst>
              <a:ext uri="{FF2B5EF4-FFF2-40B4-BE49-F238E27FC236}">
                <a16:creationId xmlns:a16="http://schemas.microsoft.com/office/drawing/2014/main" id="{EB4FF3BD-8670-4E85-B635-9D3633B58B28}"/>
              </a:ext>
            </a:extLst>
          </p:cNvPr>
          <p:cNvSpPr/>
          <p:nvPr/>
        </p:nvSpPr>
        <p:spPr>
          <a:xfrm>
            <a:off x="10422657" y="5733985"/>
            <a:ext cx="177171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/>
            <a:r>
              <a:rPr lang="es-ES" sz="1050" b="1" dirty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HpV III</a:t>
            </a:r>
            <a:endParaRPr lang="es-ES" sz="1100" b="1" i="1" dirty="0">
              <a:solidFill>
                <a:srgbClr val="002060"/>
              </a:solidFill>
              <a:latin typeface="Trebuchet MS" panose="020B060302020202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0" name="Flecha: pentágono 69">
            <a:extLst>
              <a:ext uri="{FF2B5EF4-FFF2-40B4-BE49-F238E27FC236}">
                <a16:creationId xmlns:a16="http://schemas.microsoft.com/office/drawing/2014/main" id="{BFAE8A00-B2EE-46CF-A6F9-F8417CF6DDE0}"/>
              </a:ext>
            </a:extLst>
          </p:cNvPr>
          <p:cNvSpPr/>
          <p:nvPr/>
        </p:nvSpPr>
        <p:spPr>
          <a:xfrm>
            <a:off x="622300" y="2219614"/>
            <a:ext cx="11119513" cy="1157497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CL" sz="1400" b="1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Bienestar de los integrantes de la comunidad educativa </a:t>
            </a:r>
            <a:r>
              <a:rPr lang="es-ES" altLang="es-CL" sz="14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(estudiantes, docentes y directivos)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CL" sz="1400" b="1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Habilidades socioemocionales de toda la comunidad educativa </a:t>
            </a:r>
            <a:r>
              <a:rPr lang="es-ES" altLang="es-CL" sz="14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(estudiantes, docentes, directivos y familia)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CL" sz="1400" b="1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Clima para el bienestar y aprendizaje en el aula </a:t>
            </a:r>
            <a:r>
              <a:rPr lang="es-ES" altLang="es-CL" sz="14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(docentes y estudiantes)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CL" sz="1400" b="1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Convivencia escolar </a:t>
            </a:r>
            <a:r>
              <a:rPr lang="es-ES" altLang="es-CL" sz="14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(estudiantes, docentes, directivos y familia)</a:t>
            </a:r>
          </a:p>
        </p:txBody>
      </p:sp>
      <p:sp>
        <p:nvSpPr>
          <p:cNvPr id="72" name="Flecha: pentágono 71">
            <a:extLst>
              <a:ext uri="{FF2B5EF4-FFF2-40B4-BE49-F238E27FC236}">
                <a16:creationId xmlns:a16="http://schemas.microsoft.com/office/drawing/2014/main" id="{FA1AE226-771E-43BB-B41B-CA81F5FA15B2}"/>
              </a:ext>
            </a:extLst>
          </p:cNvPr>
          <p:cNvSpPr/>
          <p:nvPr/>
        </p:nvSpPr>
        <p:spPr>
          <a:xfrm>
            <a:off x="2860648" y="5854355"/>
            <a:ext cx="2852941" cy="484632"/>
          </a:xfrm>
          <a:prstGeom prst="homePlat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s-ES" sz="1100" b="1" dirty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</a:rPr>
              <a:t>Modelo explicativo retención escolar</a:t>
            </a:r>
          </a:p>
          <a:p>
            <a:pPr algn="r"/>
            <a:r>
              <a:rPr lang="es-CL" sz="1100" dirty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</a:rPr>
              <a:t>(</a:t>
            </a:r>
            <a:r>
              <a:rPr lang="es-CL" sz="1100" dirty="0" err="1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</a:rPr>
              <a:t>Doll</a:t>
            </a:r>
            <a:r>
              <a:rPr lang="es-CL" sz="1100" dirty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</a:rPr>
              <a:t> et al., 2013)</a:t>
            </a:r>
            <a:endParaRPr lang="es-CL" sz="1400" dirty="0">
              <a:solidFill>
                <a:schemeClr val="accent4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74" name="Rectángulo 73">
            <a:extLst>
              <a:ext uri="{FF2B5EF4-FFF2-40B4-BE49-F238E27FC236}">
                <a16:creationId xmlns:a16="http://schemas.microsoft.com/office/drawing/2014/main" id="{5F6FA73F-1A4E-43B2-AE32-BA7FD97F189B}"/>
              </a:ext>
            </a:extLst>
          </p:cNvPr>
          <p:cNvSpPr/>
          <p:nvPr/>
        </p:nvSpPr>
        <p:spPr>
          <a:xfrm>
            <a:off x="5725844" y="5401989"/>
            <a:ext cx="5345193" cy="134253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CL" sz="1050" b="1" dirty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Factores que </a:t>
            </a:r>
            <a:r>
              <a:rPr lang="es-ES" altLang="es-CL" sz="1050" b="1" u="sng" dirty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tiran</a:t>
            </a:r>
            <a:endParaRPr lang="es-ES" altLang="es-CL" sz="1050" dirty="0">
              <a:solidFill>
                <a:schemeClr val="accent4">
                  <a:lumMod val="50000"/>
                </a:schemeClr>
              </a:solidFill>
              <a:latin typeface="Trebuchet MS" panose="020B0603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CL" sz="1050" dirty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Situaciones en el contexto social, incompatibles con la permanencia en el liceo</a:t>
            </a: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altLang="es-CL" sz="1050" dirty="0">
              <a:solidFill>
                <a:schemeClr val="accent4">
                  <a:lumMod val="50000"/>
                </a:schemeClr>
              </a:solidFill>
              <a:latin typeface="Trebuchet MS" panose="020B0603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CL" sz="1050" b="1" dirty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Factores que </a:t>
            </a:r>
            <a:r>
              <a:rPr lang="es-ES" altLang="es-CL" sz="1050" b="1" u="sng" dirty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empujan</a:t>
            </a:r>
            <a:endParaRPr lang="es-ES" altLang="es-CL" sz="1050" dirty="0">
              <a:solidFill>
                <a:schemeClr val="accent4">
                  <a:lumMod val="50000"/>
                </a:schemeClr>
              </a:solidFill>
              <a:latin typeface="Trebuchet MS" panose="020B0603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CL" sz="1050" dirty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Prácticas y relaciones en el liceo, que terminan por marginar a ciertos estudiantes</a:t>
            </a: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altLang="es-CL" sz="1050" dirty="0">
              <a:solidFill>
                <a:schemeClr val="accent4">
                  <a:lumMod val="50000"/>
                </a:schemeClr>
              </a:solidFill>
              <a:latin typeface="Trebuchet MS" panose="020B0603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CL" sz="1050" b="1" dirty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Factores que hacen </a:t>
            </a:r>
            <a:r>
              <a:rPr lang="es-ES" altLang="es-CL" sz="1050" b="1" u="sng" dirty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caer</a:t>
            </a:r>
            <a:endParaRPr lang="es-ES" altLang="es-CL" sz="1050" dirty="0">
              <a:solidFill>
                <a:schemeClr val="accent4">
                  <a:lumMod val="50000"/>
                </a:schemeClr>
              </a:solidFill>
              <a:latin typeface="Trebuchet MS" panose="020B0603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CL" sz="1050" dirty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Progreso inadecuado del estudiante, que lleva a la desconexión gradual en el liceo</a:t>
            </a:r>
            <a:endParaRPr lang="es-ES" altLang="es-CL" sz="3200" dirty="0">
              <a:solidFill>
                <a:schemeClr val="accent4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75" name="CuadroTexto 74">
            <a:extLst>
              <a:ext uri="{FF2B5EF4-FFF2-40B4-BE49-F238E27FC236}">
                <a16:creationId xmlns:a16="http://schemas.microsoft.com/office/drawing/2014/main" id="{0DA12507-B6EA-4DC1-B520-D4B139654EDE}"/>
              </a:ext>
            </a:extLst>
          </p:cNvPr>
          <p:cNvSpPr txBox="1"/>
          <p:nvPr/>
        </p:nvSpPr>
        <p:spPr>
          <a:xfrm>
            <a:off x="1453462" y="3554155"/>
            <a:ext cx="1422518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CL" sz="72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  <a:sym typeface="Webdings" panose="05030102010509060703" pitchFamily="18" charset="2"/>
              </a:rPr>
              <a:t></a:t>
            </a:r>
            <a:endParaRPr lang="es-CL" sz="7200" dirty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76" name="CuadroTexto 75">
            <a:extLst>
              <a:ext uri="{FF2B5EF4-FFF2-40B4-BE49-F238E27FC236}">
                <a16:creationId xmlns:a16="http://schemas.microsoft.com/office/drawing/2014/main" id="{BA6DA9AE-1CC9-46D5-BC7F-E38E2B301FA1}"/>
              </a:ext>
            </a:extLst>
          </p:cNvPr>
          <p:cNvSpPr txBox="1"/>
          <p:nvPr/>
        </p:nvSpPr>
        <p:spPr>
          <a:xfrm>
            <a:off x="6285930" y="3474065"/>
            <a:ext cx="1422518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CL" sz="7200" dirty="0">
                <a:solidFill>
                  <a:schemeClr val="accent3">
                    <a:lumMod val="50000"/>
                  </a:schemeClr>
                </a:solidFill>
                <a:latin typeface="Trebuchet MS" panose="020B0603020202020204" pitchFamily="34" charset="0"/>
                <a:sym typeface="Webdings" panose="05030102010509060703" pitchFamily="18" charset="2"/>
              </a:rPr>
              <a:t></a:t>
            </a:r>
            <a:endParaRPr lang="es-CL" sz="7200" dirty="0">
              <a:solidFill>
                <a:schemeClr val="accent3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77" name="CuadroTexto 76">
            <a:extLst>
              <a:ext uri="{FF2B5EF4-FFF2-40B4-BE49-F238E27FC236}">
                <a16:creationId xmlns:a16="http://schemas.microsoft.com/office/drawing/2014/main" id="{7461A1B1-2B32-4E3E-AECA-68B0584BA161}"/>
              </a:ext>
            </a:extLst>
          </p:cNvPr>
          <p:cNvSpPr txBox="1"/>
          <p:nvPr/>
        </p:nvSpPr>
        <p:spPr>
          <a:xfrm>
            <a:off x="10466431" y="3500731"/>
            <a:ext cx="1422518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CL" sz="7200" dirty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  <a:sym typeface="Webdings" panose="05030102010509060703" pitchFamily="18" charset="2"/>
              </a:rPr>
              <a:t></a:t>
            </a:r>
            <a:endParaRPr lang="es-CL" sz="7200" dirty="0">
              <a:solidFill>
                <a:schemeClr val="accent4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394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>
            <a:extLst>
              <a:ext uri="{FF2B5EF4-FFF2-40B4-BE49-F238E27FC236}">
                <a16:creationId xmlns:a16="http://schemas.microsoft.com/office/drawing/2014/main" id="{3E25B722-8071-4EC6-BE94-68E2D59C9846}"/>
              </a:ext>
            </a:extLst>
          </p:cNvPr>
          <p:cNvGrpSpPr/>
          <p:nvPr/>
        </p:nvGrpSpPr>
        <p:grpSpPr>
          <a:xfrm>
            <a:off x="2868128" y="1780177"/>
            <a:ext cx="7950462" cy="4773496"/>
            <a:chOff x="2534219" y="1435140"/>
            <a:chExt cx="7555974" cy="4640763"/>
          </a:xfrm>
        </p:grpSpPr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A5CD8E9B-0E22-4DBA-9100-361CF8939C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8036"/>
            <a:stretch/>
          </p:blipFill>
          <p:spPr>
            <a:xfrm>
              <a:off x="2534219" y="1537532"/>
              <a:ext cx="7555974" cy="4538371"/>
            </a:xfrm>
            <a:prstGeom prst="rect">
              <a:avLst/>
            </a:prstGeom>
          </p:spPr>
        </p:pic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E117FB6D-C74E-4C7D-8AEB-54E7A8D5D81A}"/>
                </a:ext>
              </a:extLst>
            </p:cNvPr>
            <p:cNvSpPr/>
            <p:nvPr/>
          </p:nvSpPr>
          <p:spPr>
            <a:xfrm>
              <a:off x="2956977" y="1435140"/>
              <a:ext cx="3017941" cy="166650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4A69596B-D813-4560-BFCA-E0749AF7BFDB}"/>
              </a:ext>
            </a:extLst>
          </p:cNvPr>
          <p:cNvGrpSpPr/>
          <p:nvPr/>
        </p:nvGrpSpPr>
        <p:grpSpPr>
          <a:xfrm>
            <a:off x="9641573" y="1206341"/>
            <a:ext cx="3159959" cy="4837540"/>
            <a:chOff x="9641573" y="1206341"/>
            <a:chExt cx="3159959" cy="4837540"/>
          </a:xfrm>
        </p:grpSpPr>
        <p:pic>
          <p:nvPicPr>
            <p:cNvPr id="8" name="Imagen 7" descr="Imagen que contiene tráfico, luz&#10;&#10;Descripción generada automáticamente">
              <a:extLst>
                <a:ext uri="{FF2B5EF4-FFF2-40B4-BE49-F238E27FC236}">
                  <a16:creationId xmlns:a16="http://schemas.microsoft.com/office/drawing/2014/main" id="{7754EABD-9AD2-438C-B8E5-EA517842C3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41573" y="1270385"/>
              <a:ext cx="1233100" cy="4773496"/>
            </a:xfrm>
            <a:prstGeom prst="rect">
              <a:avLst/>
            </a:prstGeom>
          </p:spPr>
        </p:pic>
        <p:graphicFrame>
          <p:nvGraphicFramePr>
            <p:cNvPr id="14" name="Gráfico 13">
              <a:extLst>
                <a:ext uri="{FF2B5EF4-FFF2-40B4-BE49-F238E27FC236}">
                  <a16:creationId xmlns:a16="http://schemas.microsoft.com/office/drawing/2014/main" id="{D2C28326-BA36-46AD-BF53-997ED479DAF0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492432796"/>
                </p:ext>
              </p:extLst>
            </p:nvPr>
          </p:nvGraphicFramePr>
          <p:xfrm>
            <a:off x="10612656" y="1206341"/>
            <a:ext cx="2188876" cy="477349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  <p:sp>
        <p:nvSpPr>
          <p:cNvPr id="19" name="CuadroTexto 18">
            <a:extLst>
              <a:ext uri="{FF2B5EF4-FFF2-40B4-BE49-F238E27FC236}">
                <a16:creationId xmlns:a16="http://schemas.microsoft.com/office/drawing/2014/main" id="{8EE8CE25-80FF-4A77-B4EA-E9C924E8F7C0}"/>
              </a:ext>
            </a:extLst>
          </p:cNvPr>
          <p:cNvSpPr txBox="1"/>
          <p:nvPr/>
        </p:nvSpPr>
        <p:spPr>
          <a:xfrm>
            <a:off x="6323672" y="-57188"/>
            <a:ext cx="5564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
Más de 20 años de desarrollo continuo</a:t>
            </a:r>
            <a:endParaRPr lang="es-ES" b="1" dirty="0"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35465AC5-5568-40DF-9224-DAFDFD68873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237" t="35253" r="22323" b="34954"/>
          <a:stretch/>
        </p:blipFill>
        <p:spPr bwMode="auto">
          <a:xfrm>
            <a:off x="434558" y="439790"/>
            <a:ext cx="2878286" cy="7260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1AA50CCD-DFAA-4992-B323-AF45D9194761}"/>
              </a:ext>
            </a:extLst>
          </p:cNvPr>
          <p:cNvSpPr txBox="1"/>
          <p:nvPr/>
        </p:nvSpPr>
        <p:spPr>
          <a:xfrm>
            <a:off x="3312844" y="504635"/>
            <a:ext cx="6021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solidFill>
                  <a:srgbClr val="4F4F51"/>
                </a:solidFill>
                <a:latin typeface="Trebuchet MS" panose="020B0603020202020204" pitchFamily="34" charset="0"/>
              </a:rPr>
              <a:t>Habilidades para la vida
</a:t>
            </a:r>
            <a:r>
              <a:rPr lang="es-ES" sz="1600" dirty="0">
                <a:solidFill>
                  <a:srgbClr val="4F4F51"/>
                </a:solidFill>
                <a:latin typeface="Trebuchet MS" panose="020B0603020202020204" pitchFamily="34" charset="0"/>
              </a:rPr>
              <a:t>Programa de salud mental basado en escuelas</a:t>
            </a:r>
            <a:endParaRPr lang="es-CL" sz="1400" dirty="0">
              <a:solidFill>
                <a:srgbClr val="4F4F51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9B6450AC-06A6-4FA2-B3DE-18B825AF28A0}"/>
              </a:ext>
            </a:extLst>
          </p:cNvPr>
          <p:cNvCxnSpPr>
            <a:cxnSpLocks/>
          </p:cNvCxnSpPr>
          <p:nvPr/>
        </p:nvCxnSpPr>
        <p:spPr>
          <a:xfrm flipV="1">
            <a:off x="3329170" y="543716"/>
            <a:ext cx="0" cy="555219"/>
          </a:xfrm>
          <a:prstGeom prst="line">
            <a:avLst/>
          </a:prstGeom>
          <a:ln w="38100">
            <a:solidFill>
              <a:srgbClr val="4F4F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uadroTexto 1">
            <a:extLst>
              <a:ext uri="{FF2B5EF4-FFF2-40B4-BE49-F238E27FC236}">
                <a16:creationId xmlns:a16="http://schemas.microsoft.com/office/drawing/2014/main" id="{6359C946-3E6C-48AD-81E1-279AF6820AC1}"/>
              </a:ext>
            </a:extLst>
          </p:cNvPr>
          <p:cNvSpPr txBox="1"/>
          <p:nvPr/>
        </p:nvSpPr>
        <p:spPr>
          <a:xfrm>
            <a:off x="10090193" y="869031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N</a:t>
            </a:r>
            <a:endParaRPr lang="es-CL" dirty="0"/>
          </a:p>
        </p:txBody>
      </p:sp>
      <p:cxnSp>
        <p:nvCxnSpPr>
          <p:cNvPr id="4" name="Conector recto de flecha 3">
            <a:extLst>
              <a:ext uri="{FF2B5EF4-FFF2-40B4-BE49-F238E27FC236}">
                <a16:creationId xmlns:a16="http://schemas.microsoft.com/office/drawing/2014/main" id="{5B5AE03C-D75A-45CE-BA89-88B69B918462}"/>
              </a:ext>
            </a:extLst>
          </p:cNvPr>
          <p:cNvCxnSpPr/>
          <p:nvPr/>
        </p:nvCxnSpPr>
        <p:spPr>
          <a:xfrm flipV="1">
            <a:off x="10257066" y="681144"/>
            <a:ext cx="0" cy="232372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9A39EFB1-4441-431C-9A70-C9086E7C7E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4584346"/>
              </p:ext>
            </p:extLst>
          </p:nvPr>
        </p:nvGraphicFramePr>
        <p:xfrm>
          <a:off x="551503" y="1143696"/>
          <a:ext cx="6445249" cy="32248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13975">
                  <a:extLst>
                    <a:ext uri="{9D8B030D-6E8A-4147-A177-3AD203B41FA5}">
                      <a16:colId xmlns:a16="http://schemas.microsoft.com/office/drawing/2014/main" val="2929936192"/>
                    </a:ext>
                  </a:extLst>
                </a:gridCol>
                <a:gridCol w="843443">
                  <a:extLst>
                    <a:ext uri="{9D8B030D-6E8A-4147-A177-3AD203B41FA5}">
                      <a16:colId xmlns:a16="http://schemas.microsoft.com/office/drawing/2014/main" val="681329767"/>
                    </a:ext>
                  </a:extLst>
                </a:gridCol>
                <a:gridCol w="843443">
                  <a:extLst>
                    <a:ext uri="{9D8B030D-6E8A-4147-A177-3AD203B41FA5}">
                      <a16:colId xmlns:a16="http://schemas.microsoft.com/office/drawing/2014/main" val="2290113402"/>
                    </a:ext>
                  </a:extLst>
                </a:gridCol>
                <a:gridCol w="726030">
                  <a:extLst>
                    <a:ext uri="{9D8B030D-6E8A-4147-A177-3AD203B41FA5}">
                      <a16:colId xmlns:a16="http://schemas.microsoft.com/office/drawing/2014/main" val="1401515202"/>
                    </a:ext>
                  </a:extLst>
                </a:gridCol>
                <a:gridCol w="1018358">
                  <a:extLst>
                    <a:ext uri="{9D8B030D-6E8A-4147-A177-3AD203B41FA5}">
                      <a16:colId xmlns:a16="http://schemas.microsoft.com/office/drawing/2014/main" val="1924003522"/>
                    </a:ext>
                  </a:extLst>
                </a:gridCol>
              </a:tblGrid>
              <a:tr h="397207">
                <a:tc>
                  <a:txBody>
                    <a:bodyPr/>
                    <a:lstStyle/>
                    <a:p>
                      <a:pPr algn="l" fontAlgn="ctr"/>
                      <a:r>
                        <a:rPr lang="es-CL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2021</a:t>
                      </a:r>
                      <a:endParaRPr lang="es-CL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1" marR="9431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HPV I</a:t>
                      </a:r>
                      <a:endParaRPr lang="es-CL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1" marR="9431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HPV II</a:t>
                      </a:r>
                      <a:endParaRPr lang="es-CL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1" marR="9431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HPV III</a:t>
                      </a:r>
                      <a:endParaRPr lang="es-CL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1" marR="9431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es-CL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1" marR="9431" marT="9525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0698345"/>
                  </a:ext>
                </a:extLst>
              </a:tr>
              <a:tr h="288226">
                <a:tc>
                  <a:txBody>
                    <a:bodyPr/>
                    <a:lstStyle/>
                    <a:p>
                      <a:pPr algn="l" fontAlgn="ctr"/>
                      <a:r>
                        <a:rPr lang="es-CL" sz="1600" b="1" u="none" strike="noStrike" dirty="0">
                          <a:effectLst/>
                        </a:rPr>
                        <a:t>COMUNAS</a:t>
                      </a:r>
                      <a:endParaRPr lang="es-C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1" marR="9431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600" u="none" strike="noStrike" dirty="0">
                          <a:effectLst/>
                        </a:rPr>
                        <a:t>181</a:t>
                      </a:r>
                      <a:endParaRPr lang="es-CL" sz="1600" b="0" i="0" u="none" strike="noStrike" dirty="0">
                        <a:solidFill>
                          <a:srgbClr val="22222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1" marR="9431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600" u="none" strike="noStrike" dirty="0">
                          <a:effectLst/>
                        </a:rPr>
                        <a:t>103</a:t>
                      </a:r>
                      <a:endParaRPr lang="es-CL" sz="1600" b="0" i="0" u="none" strike="noStrike" dirty="0">
                        <a:solidFill>
                          <a:srgbClr val="22222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1" marR="9431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600" u="none" strike="noStrike" dirty="0">
                          <a:effectLst/>
                        </a:rPr>
                        <a:t>25</a:t>
                      </a:r>
                      <a:endParaRPr lang="es-CL" sz="1600" b="0" i="0" u="none" strike="noStrike" dirty="0">
                        <a:solidFill>
                          <a:srgbClr val="22222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1" marR="9431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600" b="1" u="none" strike="noStrike" dirty="0">
                          <a:effectLst/>
                        </a:rPr>
                        <a:t>181</a:t>
                      </a:r>
                      <a:endParaRPr lang="es-C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1" marR="9431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323623"/>
                  </a:ext>
                </a:extLst>
              </a:tr>
              <a:tr h="312444">
                <a:tc>
                  <a:txBody>
                    <a:bodyPr/>
                    <a:lstStyle/>
                    <a:p>
                      <a:pPr algn="l" fontAlgn="ctr"/>
                      <a:r>
                        <a:rPr lang="es-CL" sz="1600" b="1" u="none" strike="noStrike" dirty="0">
                          <a:effectLst/>
                        </a:rPr>
                        <a:t>EQUIPOS/PROYECTOS LOCALES</a:t>
                      </a:r>
                      <a:endParaRPr lang="es-C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1" marR="9431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600" u="none" strike="noStrike" dirty="0">
                          <a:effectLst/>
                        </a:rPr>
                        <a:t>183</a:t>
                      </a:r>
                      <a:endParaRPr lang="es-CL" sz="1600" b="0" i="0" u="none" strike="noStrike" dirty="0">
                        <a:solidFill>
                          <a:srgbClr val="22222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1" marR="9431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600" u="none" strike="noStrike" dirty="0">
                          <a:effectLst/>
                        </a:rPr>
                        <a:t>106</a:t>
                      </a:r>
                      <a:endParaRPr lang="es-CL" sz="1600" b="0" i="0" u="none" strike="noStrike" dirty="0">
                        <a:solidFill>
                          <a:srgbClr val="22222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1" marR="9431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600" u="none" strike="noStrike" dirty="0">
                          <a:effectLst/>
                        </a:rPr>
                        <a:t>25</a:t>
                      </a:r>
                      <a:endParaRPr lang="es-CL" sz="1600" b="0" i="0" u="none" strike="noStrike" dirty="0">
                        <a:solidFill>
                          <a:srgbClr val="22222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1" marR="9431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600" b="1" u="none" strike="noStrike" dirty="0">
                          <a:effectLst/>
                        </a:rPr>
                        <a:t>314</a:t>
                      </a:r>
                      <a:endParaRPr lang="es-C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1" marR="9431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0965183"/>
                  </a:ext>
                </a:extLst>
              </a:tr>
              <a:tr h="288226">
                <a:tc>
                  <a:txBody>
                    <a:bodyPr/>
                    <a:lstStyle/>
                    <a:p>
                      <a:pPr algn="l" fontAlgn="ctr"/>
                      <a:r>
                        <a:rPr lang="es-CL" sz="1600" b="1" u="none" strike="noStrike" dirty="0">
                          <a:effectLst/>
                        </a:rPr>
                        <a:t>ESCUELAS</a:t>
                      </a:r>
                      <a:endParaRPr lang="es-C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1" marR="9431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600" u="none" strike="noStrike" dirty="0">
                          <a:effectLst/>
                        </a:rPr>
                        <a:t>2,333</a:t>
                      </a:r>
                      <a:endParaRPr lang="es-CL" sz="1600" b="0" i="0" u="none" strike="noStrike" dirty="0">
                        <a:solidFill>
                          <a:srgbClr val="22222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1" marR="9431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600" u="none" strike="noStrike" dirty="0">
                          <a:effectLst/>
                        </a:rPr>
                        <a:t>1,289</a:t>
                      </a:r>
                      <a:endParaRPr lang="es-CL" sz="1600" b="0" i="0" u="none" strike="noStrike" dirty="0">
                        <a:solidFill>
                          <a:srgbClr val="22222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1" marR="9431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600" u="none" strike="noStrike" dirty="0">
                          <a:effectLst/>
                        </a:rPr>
                        <a:t>106</a:t>
                      </a:r>
                      <a:endParaRPr lang="es-CL" sz="1600" b="0" i="0" u="none" strike="noStrike" dirty="0">
                        <a:solidFill>
                          <a:srgbClr val="22222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1" marR="9431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600" b="1" u="none" strike="noStrike" dirty="0">
                          <a:effectLst/>
                        </a:rPr>
                        <a:t>2,414</a:t>
                      </a:r>
                      <a:endParaRPr lang="es-CL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1" marR="9431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3091162"/>
                  </a:ext>
                </a:extLst>
              </a:tr>
              <a:tr h="325868">
                <a:tc>
                  <a:txBody>
                    <a:bodyPr/>
                    <a:lstStyle/>
                    <a:p>
                      <a:pPr algn="l" fontAlgn="ctr"/>
                      <a:r>
                        <a:rPr lang="es-CL" sz="1600" b="1" u="none" strike="noStrike" dirty="0">
                          <a:effectLst/>
                        </a:rPr>
                        <a:t>PARTICIPANTES</a:t>
                      </a:r>
                      <a:endParaRPr lang="es-C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1" marR="9431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600" u="none" strike="noStrike" dirty="0">
                          <a:effectLst/>
                        </a:rPr>
                        <a:t>777,406</a:t>
                      </a:r>
                      <a:endParaRPr lang="es-CL" sz="1600" b="0" i="0" u="none" strike="noStrike" dirty="0">
                        <a:solidFill>
                          <a:srgbClr val="22222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1" marR="9431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600" u="none" strike="noStrike" dirty="0">
                          <a:effectLst/>
                        </a:rPr>
                        <a:t>369,407</a:t>
                      </a:r>
                      <a:endParaRPr lang="es-CL" sz="1600" b="0" i="0" u="none" strike="noStrike" dirty="0">
                        <a:solidFill>
                          <a:srgbClr val="22222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1" marR="9431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600" u="none" strike="noStrike" dirty="0">
                          <a:effectLst/>
                        </a:rPr>
                        <a:t>96,893</a:t>
                      </a:r>
                      <a:endParaRPr lang="es-CL" sz="1600" b="0" i="0" u="none" strike="noStrike" dirty="0">
                        <a:solidFill>
                          <a:srgbClr val="22222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1" marR="9431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600" b="1" u="none" strike="noStrike" dirty="0">
                          <a:effectLst/>
                        </a:rPr>
                        <a:t>1,243,706</a:t>
                      </a:r>
                      <a:endParaRPr lang="es-C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1" marR="9431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2167391"/>
                  </a:ext>
                </a:extLst>
              </a:tr>
              <a:tr h="358625">
                <a:tc>
                  <a:txBody>
                    <a:bodyPr/>
                    <a:lstStyle/>
                    <a:p>
                      <a:pPr algn="l" fontAlgn="ctr"/>
                      <a:r>
                        <a:rPr lang="es-CL" sz="1600" b="1" u="none" strike="noStrike" dirty="0">
                          <a:effectLst/>
                        </a:rPr>
                        <a:t>ESTUDIANTES</a:t>
                      </a:r>
                      <a:endParaRPr lang="es-C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1" marR="9431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600" u="none" strike="noStrike" dirty="0">
                          <a:effectLst/>
                        </a:rPr>
                        <a:t>422,374</a:t>
                      </a:r>
                      <a:endParaRPr lang="es-CL" sz="1600" b="0" i="0" u="none" strike="noStrike" dirty="0">
                        <a:solidFill>
                          <a:srgbClr val="22222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1" marR="9431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600" u="none" strike="noStrike" dirty="0">
                          <a:effectLst/>
                        </a:rPr>
                        <a:t>201,238</a:t>
                      </a:r>
                      <a:endParaRPr lang="es-CL" sz="1600" b="0" i="0" u="none" strike="noStrike" dirty="0">
                        <a:solidFill>
                          <a:srgbClr val="22222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1" marR="9431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600" u="none" strike="noStrike" dirty="0">
                          <a:effectLst/>
                        </a:rPr>
                        <a:t>52,553</a:t>
                      </a:r>
                      <a:endParaRPr lang="es-CL" sz="1600" b="0" i="0" u="none" strike="noStrike" dirty="0">
                        <a:solidFill>
                          <a:srgbClr val="22222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1" marR="9431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600" b="1" u="none" strike="noStrike" dirty="0">
                          <a:effectLst/>
                        </a:rPr>
                        <a:t>676,165</a:t>
                      </a:r>
                      <a:endParaRPr lang="es-C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1" marR="9431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1321692"/>
                  </a:ext>
                </a:extLst>
              </a:tr>
              <a:tr h="288226">
                <a:tc>
                  <a:txBody>
                    <a:bodyPr/>
                    <a:lstStyle/>
                    <a:p>
                      <a:pPr algn="l" fontAlgn="ctr"/>
                      <a:r>
                        <a:rPr lang="es-CL" sz="1600" b="1" u="none" strike="noStrike" dirty="0">
                          <a:effectLst/>
                        </a:rPr>
                        <a:t>PROFESORES</a:t>
                      </a:r>
                      <a:endParaRPr lang="es-C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1" marR="9431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600" u="none" strike="noStrike" dirty="0">
                          <a:effectLst/>
                        </a:rPr>
                        <a:t>17,061</a:t>
                      </a:r>
                      <a:endParaRPr lang="es-CL" sz="1600" b="0" i="0" u="none" strike="noStrike" dirty="0">
                        <a:solidFill>
                          <a:srgbClr val="22222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1" marR="9431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600" u="none" strike="noStrike" dirty="0">
                          <a:effectLst/>
                        </a:rPr>
                        <a:t>7,186</a:t>
                      </a:r>
                      <a:endParaRPr lang="es-CL" sz="1600" b="0" i="0" u="none" strike="noStrike" dirty="0">
                        <a:solidFill>
                          <a:srgbClr val="22222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1" marR="9431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600" u="none" strike="noStrike" dirty="0">
                          <a:effectLst/>
                        </a:rPr>
                        <a:t>2,294</a:t>
                      </a:r>
                      <a:endParaRPr lang="es-CL" sz="1600" b="0" i="0" u="none" strike="noStrike" dirty="0">
                        <a:solidFill>
                          <a:srgbClr val="22222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1" marR="9431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600" b="1" u="none" strike="noStrike" dirty="0">
                          <a:effectLst/>
                        </a:rPr>
                        <a:t>26,541</a:t>
                      </a:r>
                      <a:endParaRPr lang="es-C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1" marR="9431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4152509"/>
                  </a:ext>
                </a:extLst>
              </a:tr>
              <a:tr h="288226">
                <a:tc>
                  <a:txBody>
                    <a:bodyPr/>
                    <a:lstStyle/>
                    <a:p>
                      <a:pPr algn="l" fontAlgn="ctr"/>
                      <a:r>
                        <a:rPr lang="es-CL" sz="1600" b="1" u="none" strike="noStrike" dirty="0">
                          <a:effectLst/>
                        </a:rPr>
                        <a:t>PADRES Y CUIDADORES</a:t>
                      </a:r>
                      <a:endParaRPr lang="es-C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1" marR="9431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600" u="none" strike="noStrike" dirty="0">
                          <a:effectLst/>
                        </a:rPr>
                        <a:t>337,971</a:t>
                      </a:r>
                      <a:endParaRPr lang="es-CL" sz="1600" b="0" i="0" u="none" strike="noStrike" dirty="0">
                        <a:solidFill>
                          <a:srgbClr val="22222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1" marR="9431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600" u="none" strike="noStrike" dirty="0">
                          <a:effectLst/>
                        </a:rPr>
                        <a:t>160,983</a:t>
                      </a:r>
                      <a:endParaRPr lang="es-CL" sz="1600" b="0" i="0" u="none" strike="noStrike" dirty="0">
                        <a:solidFill>
                          <a:srgbClr val="22222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1" marR="9431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600" u="none" strike="noStrike" dirty="0">
                          <a:effectLst/>
                        </a:rPr>
                        <a:t>42,046</a:t>
                      </a:r>
                      <a:endParaRPr lang="es-CL" sz="1600" b="0" i="0" u="none" strike="noStrike" dirty="0">
                        <a:solidFill>
                          <a:srgbClr val="22222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1" marR="9431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600" b="1" u="none" strike="noStrike" dirty="0">
                          <a:effectLst/>
                        </a:rPr>
                        <a:t>541,000</a:t>
                      </a:r>
                      <a:endParaRPr lang="es-C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1" marR="9431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4495735"/>
                  </a:ext>
                </a:extLst>
              </a:tr>
              <a:tr h="677807">
                <a:tc>
                  <a:txBody>
                    <a:bodyPr/>
                    <a:lstStyle/>
                    <a:p>
                      <a:pPr algn="l" fontAlgn="ctr"/>
                      <a:r>
                        <a:rPr lang="es-CL" sz="1600" b="1" u="none" strike="noStrike" dirty="0">
                          <a:effectLst/>
                        </a:rPr>
                        <a:t>PRESUPUESTO ANUAL</a:t>
                      </a:r>
                      <a:endParaRPr lang="es-C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1" marR="9431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es-CL" sz="1600" u="none" strike="noStrike" dirty="0">
                          <a:effectLst/>
                        </a:rPr>
                        <a:t> </a:t>
                      </a:r>
                      <a:r>
                        <a:rPr lang="es-CL" sz="1600" b="1" u="none" strike="noStrike" dirty="0">
                          <a:effectLst/>
                        </a:rPr>
                        <a:t>CLP$14,332,629,000</a:t>
                      </a:r>
                      <a:br>
                        <a:rPr lang="es-CL" sz="1600" b="1" u="none" strike="noStrike" dirty="0">
                          <a:effectLst/>
                        </a:rPr>
                      </a:br>
                      <a:r>
                        <a:rPr lang="es-CL" sz="1200" b="1" u="none" strike="noStrike" dirty="0">
                          <a:effectLst/>
                        </a:rPr>
                        <a:t>USD$17,578,929 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35" marR="9053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3301309"/>
                  </a:ext>
                </a:extLst>
              </a:tr>
            </a:tbl>
          </a:graphicData>
        </a:graphic>
      </p:graphicFrame>
      <p:pic>
        <p:nvPicPr>
          <p:cNvPr id="13" name="Imagen 12">
            <a:extLst>
              <a:ext uri="{FF2B5EF4-FFF2-40B4-BE49-F238E27FC236}">
                <a16:creationId xmlns:a16="http://schemas.microsoft.com/office/drawing/2014/main" id="{7971B406-6D44-4306-8E8F-D9EC054BF6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81963" y="6267635"/>
            <a:ext cx="2922793" cy="43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0473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áfico 2">
            <a:extLst>
              <a:ext uri="{FF2B5EF4-FFF2-40B4-BE49-F238E27FC236}">
                <a16:creationId xmlns:a16="http://schemas.microsoft.com/office/drawing/2014/main" id="{CD3BEB6A-02AA-424C-A859-68B524E6FE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194766"/>
            <a:ext cx="11501867" cy="646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370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Marcador de contenido 6">
            <a:extLst>
              <a:ext uri="{FF2B5EF4-FFF2-40B4-BE49-F238E27FC236}">
                <a16:creationId xmlns:a16="http://schemas.microsoft.com/office/drawing/2014/main" id="{A0BA50FE-1F9A-44C3-95EB-D1F642A729CD}"/>
              </a:ext>
            </a:extLst>
          </p:cNvPr>
          <p:cNvSpPr txBox="1">
            <a:spLocks/>
          </p:cNvSpPr>
          <p:nvPr/>
        </p:nvSpPr>
        <p:spPr bwMode="auto">
          <a:xfrm>
            <a:off x="0" y="4367"/>
            <a:ext cx="12192000" cy="40029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CL" altLang="es-CL" sz="2000" b="1" dirty="0">
                <a:solidFill>
                  <a:schemeClr val="bg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Fundamentos técnicos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9924901-DEF3-4C65-87EE-108E588BB168}"/>
              </a:ext>
            </a:extLst>
          </p:cNvPr>
          <p:cNvSpPr txBox="1"/>
          <p:nvPr/>
        </p:nvSpPr>
        <p:spPr>
          <a:xfrm>
            <a:off x="-4945" y="722104"/>
            <a:ext cx="2585888" cy="1015663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 algn="r"/>
            <a:r>
              <a:rPr lang="es-ES" sz="3200" b="1" dirty="0">
                <a:latin typeface="Trebuchet MS" panose="020B0603020202020204" pitchFamily="34" charset="0"/>
              </a:rPr>
              <a:t>Modelo de </a:t>
            </a:r>
            <a:r>
              <a:rPr lang="es-ES" sz="2800" b="1" dirty="0">
                <a:latin typeface="Trebuchet MS" panose="020B0603020202020204" pitchFamily="34" charset="0"/>
              </a:rPr>
              <a:t>intervención</a:t>
            </a:r>
            <a:endParaRPr lang="es-ES" sz="3200" b="1" dirty="0">
              <a:latin typeface="Trebuchet MS" panose="020B0603020202020204" pitchFamily="34" charset="0"/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3EAD3DB1-70AC-4A23-BB66-9497A7FE1915}"/>
              </a:ext>
            </a:extLst>
          </p:cNvPr>
          <p:cNvSpPr txBox="1"/>
          <p:nvPr/>
        </p:nvSpPr>
        <p:spPr>
          <a:xfrm>
            <a:off x="3780430" y="5943702"/>
            <a:ext cx="4804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Trebuchet MS" panose="020B0603020202020204" pitchFamily="34" charset="0"/>
              </a:rPr>
              <a:t>Hendren, </a:t>
            </a:r>
            <a:r>
              <a:rPr lang="en-US" sz="1200" dirty="0" err="1">
                <a:latin typeface="Trebuchet MS" panose="020B0603020202020204" pitchFamily="34" charset="0"/>
              </a:rPr>
              <a:t>Birrell</a:t>
            </a:r>
            <a:r>
              <a:rPr lang="en-US" sz="1200" dirty="0">
                <a:latin typeface="Trebuchet MS" panose="020B0603020202020204" pitchFamily="34" charset="0"/>
              </a:rPr>
              <a:t> </a:t>
            </a:r>
            <a:r>
              <a:rPr lang="en-US" sz="1200" dirty="0" err="1">
                <a:latin typeface="Trebuchet MS" panose="020B0603020202020204" pitchFamily="34" charset="0"/>
              </a:rPr>
              <a:t>Weisen</a:t>
            </a:r>
            <a:r>
              <a:rPr lang="en-US" sz="1200" dirty="0">
                <a:latin typeface="Trebuchet MS" panose="020B0603020202020204" pitchFamily="34" charset="0"/>
              </a:rPr>
              <a:t>, </a:t>
            </a:r>
            <a:r>
              <a:rPr lang="en-US" sz="1200" dirty="0" err="1">
                <a:latin typeface="Trebuchet MS" panose="020B0603020202020204" pitchFamily="34" charset="0"/>
              </a:rPr>
              <a:t>Orley</a:t>
            </a:r>
            <a:r>
              <a:rPr lang="en-US" sz="1200" dirty="0">
                <a:latin typeface="Trebuchet MS" panose="020B0603020202020204" pitchFamily="34" charset="0"/>
              </a:rPr>
              <a:t> &amp; OMS, 1994</a:t>
            </a:r>
            <a:endParaRPr lang="es-CL" sz="1200" dirty="0">
              <a:latin typeface="Trebuchet MS" panose="020B0603020202020204" pitchFamily="34" charset="0"/>
            </a:endParaRPr>
          </a:p>
          <a:p>
            <a:pPr algn="ctr"/>
            <a:r>
              <a:rPr lang="es-CL" sz="1200" i="1" dirty="0" err="1">
                <a:latin typeface="Trebuchet MS" panose="020B0603020202020204" pitchFamily="34" charset="0"/>
              </a:rPr>
              <a:t>Whole-school</a:t>
            </a:r>
            <a:r>
              <a:rPr lang="es-CL" sz="1200" i="1" dirty="0">
                <a:latin typeface="Trebuchet MS" panose="020B0603020202020204" pitchFamily="34" charset="0"/>
              </a:rPr>
              <a:t> </a:t>
            </a:r>
            <a:r>
              <a:rPr lang="es-CL" sz="1200" i="1" dirty="0" err="1">
                <a:latin typeface="Trebuchet MS" panose="020B0603020202020204" pitchFamily="34" charset="0"/>
              </a:rPr>
              <a:t>approach</a:t>
            </a:r>
            <a:r>
              <a:rPr lang="es-CL" sz="1200" dirty="0">
                <a:latin typeface="Trebuchet MS" panose="020B0603020202020204" pitchFamily="34" charset="0"/>
              </a:rPr>
              <a:t>, </a:t>
            </a:r>
            <a:r>
              <a:rPr lang="en-US" sz="1200" dirty="0">
                <a:latin typeface="Trebuchet MS" panose="020B0603020202020204" pitchFamily="34" charset="0"/>
              </a:rPr>
              <a:t>Carey &amp; Dimmitt 2004</a:t>
            </a:r>
            <a:endParaRPr lang="es-CL" sz="1200" dirty="0">
              <a:latin typeface="Trebuchet MS" panose="020B0603020202020204" pitchFamily="34" charset="0"/>
            </a:endParaRPr>
          </a:p>
        </p:txBody>
      </p:sp>
      <p:sp>
        <p:nvSpPr>
          <p:cNvPr id="27" name="Triángulo isósceles 26">
            <a:extLst>
              <a:ext uri="{FF2B5EF4-FFF2-40B4-BE49-F238E27FC236}">
                <a16:creationId xmlns:a16="http://schemas.microsoft.com/office/drawing/2014/main" id="{46785345-5E3C-4011-BF9F-5C5A189A18EC}"/>
              </a:ext>
            </a:extLst>
          </p:cNvPr>
          <p:cNvSpPr/>
          <p:nvPr/>
        </p:nvSpPr>
        <p:spPr>
          <a:xfrm flipV="1">
            <a:off x="4101750" y="1469213"/>
            <a:ext cx="4167739" cy="4167738"/>
          </a:xfrm>
          <a:prstGeom prst="triangl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latin typeface="Trebuchet MS" panose="020B0603020202020204" pitchFamily="34" charset="0"/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D8EB557D-BF07-47FF-9F5F-F6C13F9CE706}"/>
              </a:ext>
            </a:extLst>
          </p:cNvPr>
          <p:cNvSpPr txBox="1"/>
          <p:nvPr/>
        </p:nvSpPr>
        <p:spPr>
          <a:xfrm>
            <a:off x="4384377" y="1469213"/>
            <a:ext cx="3602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b="1" dirty="0">
                <a:latin typeface="Trebuchet MS" panose="020B0603020202020204" pitchFamily="34" charset="0"/>
              </a:rPr>
              <a:t>Crear ambientes que promuevan bienestar emocional y mental e interacciones sociales positivas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3466D4FF-E99E-4B92-B85D-E88A3E2F5F97}"/>
              </a:ext>
            </a:extLst>
          </p:cNvPr>
          <p:cNvSpPr txBox="1"/>
          <p:nvPr/>
        </p:nvSpPr>
        <p:spPr>
          <a:xfrm>
            <a:off x="4789955" y="2299701"/>
            <a:ext cx="2791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b="1" dirty="0">
                <a:latin typeface="Trebuchet MS" panose="020B0603020202020204" pitchFamily="34" charset="0"/>
              </a:rPr>
              <a:t>Educación en salud mental: conocimiento, actitudes y conducta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A5E554AB-80D2-4E69-A82F-4018CC0BE067}"/>
              </a:ext>
            </a:extLst>
          </p:cNvPr>
          <p:cNvSpPr txBox="1"/>
          <p:nvPr/>
        </p:nvSpPr>
        <p:spPr>
          <a:xfrm>
            <a:off x="5118971" y="3120922"/>
            <a:ext cx="2133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b="1" dirty="0">
                <a:latin typeface="Trebuchet MS" panose="020B0603020202020204" pitchFamily="34" charset="0"/>
              </a:rPr>
              <a:t>Programas de intervención temprana y focalizada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126D130E-F00A-4994-BF0B-757C85665FB6}"/>
              </a:ext>
            </a:extLst>
          </p:cNvPr>
          <p:cNvSpPr txBox="1"/>
          <p:nvPr/>
        </p:nvSpPr>
        <p:spPr>
          <a:xfrm>
            <a:off x="5468537" y="3804723"/>
            <a:ext cx="1434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b="1" dirty="0">
                <a:latin typeface="Trebuchet MS" panose="020B0603020202020204" pitchFamily="34" charset="0"/>
              </a:rPr>
              <a:t>Intervención profesional</a:t>
            </a:r>
          </a:p>
        </p:txBody>
      </p:sp>
      <p:cxnSp>
        <p:nvCxnSpPr>
          <p:cNvPr id="33" name="Conector recto 32">
            <a:extLst>
              <a:ext uri="{FF2B5EF4-FFF2-40B4-BE49-F238E27FC236}">
                <a16:creationId xmlns:a16="http://schemas.microsoft.com/office/drawing/2014/main" id="{90044BFA-6AE6-4FCC-9DDE-3445EB784AC4}"/>
              </a:ext>
            </a:extLst>
          </p:cNvPr>
          <p:cNvCxnSpPr/>
          <p:nvPr/>
        </p:nvCxnSpPr>
        <p:spPr>
          <a:xfrm>
            <a:off x="4964381" y="2127106"/>
            <a:ext cx="2520000" cy="0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4" name="Conector recto 33">
            <a:extLst>
              <a:ext uri="{FF2B5EF4-FFF2-40B4-BE49-F238E27FC236}">
                <a16:creationId xmlns:a16="http://schemas.microsoft.com/office/drawing/2014/main" id="{37AD1E81-4596-4638-94A6-26DBCE34B6D9}"/>
              </a:ext>
            </a:extLst>
          </p:cNvPr>
          <p:cNvCxnSpPr/>
          <p:nvPr/>
        </p:nvCxnSpPr>
        <p:spPr>
          <a:xfrm>
            <a:off x="4280986" y="2954880"/>
            <a:ext cx="3816000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5" name="Conector recto 34">
            <a:extLst>
              <a:ext uri="{FF2B5EF4-FFF2-40B4-BE49-F238E27FC236}">
                <a16:creationId xmlns:a16="http://schemas.microsoft.com/office/drawing/2014/main" id="{C702822A-1A0A-49ED-B3AD-DB22F517FC6D}"/>
              </a:ext>
            </a:extLst>
          </p:cNvPr>
          <p:cNvCxnSpPr/>
          <p:nvPr/>
        </p:nvCxnSpPr>
        <p:spPr>
          <a:xfrm>
            <a:off x="4280986" y="3724904"/>
            <a:ext cx="3816000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6" name="CuadroTexto 35">
            <a:extLst>
              <a:ext uri="{FF2B5EF4-FFF2-40B4-BE49-F238E27FC236}">
                <a16:creationId xmlns:a16="http://schemas.microsoft.com/office/drawing/2014/main" id="{BC66CD87-1680-4228-A88E-17198A31F269}"/>
              </a:ext>
            </a:extLst>
          </p:cNvPr>
          <p:cNvSpPr txBox="1"/>
          <p:nvPr/>
        </p:nvSpPr>
        <p:spPr>
          <a:xfrm>
            <a:off x="2824516" y="1638147"/>
            <a:ext cx="14185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200" dirty="0">
                <a:latin typeface="Trebuchet MS" panose="020B0603020202020204" pitchFamily="34" charset="0"/>
              </a:rPr>
              <a:t>Toda la comunidad educativa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290524B-3B3E-4538-886F-904E77E4B5B4}"/>
              </a:ext>
            </a:extLst>
          </p:cNvPr>
          <p:cNvSpPr txBox="1"/>
          <p:nvPr/>
        </p:nvSpPr>
        <p:spPr>
          <a:xfrm>
            <a:off x="2930392" y="2329213"/>
            <a:ext cx="1621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200" dirty="0">
                <a:latin typeface="Trebuchet MS" panose="020B0603020202020204" pitchFamily="34" charset="0"/>
              </a:rPr>
              <a:t>Todos los estudiantes y profesores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91FB234B-1C44-4340-880E-2CEB51B419AC}"/>
              </a:ext>
            </a:extLst>
          </p:cNvPr>
          <p:cNvSpPr txBox="1"/>
          <p:nvPr/>
        </p:nvSpPr>
        <p:spPr>
          <a:xfrm>
            <a:off x="3342673" y="3097629"/>
            <a:ext cx="1621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200" dirty="0">
                <a:latin typeface="Trebuchet MS" panose="020B0603020202020204" pitchFamily="34" charset="0"/>
              </a:rPr>
              <a:t>20-30 % de estudiantes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0C460AAC-8B11-493C-B51A-CE1BE0846A42}"/>
              </a:ext>
            </a:extLst>
          </p:cNvPr>
          <p:cNvSpPr txBox="1"/>
          <p:nvPr/>
        </p:nvSpPr>
        <p:spPr>
          <a:xfrm>
            <a:off x="3938136" y="4093728"/>
            <a:ext cx="1424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200" dirty="0">
                <a:latin typeface="Trebuchet MS" panose="020B0603020202020204" pitchFamily="34" charset="0"/>
              </a:rPr>
              <a:t>3-12 % de estudiantes</a:t>
            </a:r>
          </a:p>
        </p:txBody>
      </p:sp>
      <p:sp>
        <p:nvSpPr>
          <p:cNvPr id="40" name="Rectángulo: esquinas redondeadas 39">
            <a:extLst>
              <a:ext uri="{FF2B5EF4-FFF2-40B4-BE49-F238E27FC236}">
                <a16:creationId xmlns:a16="http://schemas.microsoft.com/office/drawing/2014/main" id="{E81B1ED0-80D5-4131-9E9E-28D0F6A78A74}"/>
              </a:ext>
            </a:extLst>
          </p:cNvPr>
          <p:cNvSpPr/>
          <p:nvPr/>
        </p:nvSpPr>
        <p:spPr>
          <a:xfrm>
            <a:off x="9730038" y="1814811"/>
            <a:ext cx="2181728" cy="54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400" dirty="0">
                <a:solidFill>
                  <a:schemeClr val="tx1"/>
                </a:solidFill>
                <a:latin typeface="Trebuchet MS" panose="020B0603020202020204" pitchFamily="34" charset="0"/>
              </a:rPr>
              <a:t>Promoción para todos</a:t>
            </a:r>
          </a:p>
        </p:txBody>
      </p:sp>
      <p:sp>
        <p:nvSpPr>
          <p:cNvPr id="41" name="Rectángulo: esquinas redondeadas 25">
            <a:extLst>
              <a:ext uri="{FF2B5EF4-FFF2-40B4-BE49-F238E27FC236}">
                <a16:creationId xmlns:a16="http://schemas.microsoft.com/office/drawing/2014/main" id="{F46938B1-504E-4A67-AE6E-A0A29693C089}"/>
              </a:ext>
            </a:extLst>
          </p:cNvPr>
          <p:cNvSpPr/>
          <p:nvPr/>
        </p:nvSpPr>
        <p:spPr>
          <a:xfrm>
            <a:off x="9709244" y="3042587"/>
            <a:ext cx="2181728" cy="54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400" dirty="0">
                <a:solidFill>
                  <a:schemeClr val="tx1"/>
                </a:solidFill>
                <a:latin typeface="Trebuchet MS" panose="020B0603020202020204" pitchFamily="34" charset="0"/>
              </a:rPr>
              <a:t>Prevención para algunos</a:t>
            </a:r>
          </a:p>
        </p:txBody>
      </p:sp>
      <p:sp>
        <p:nvSpPr>
          <p:cNvPr id="42" name="Rectángulo: esquinas redondeadas 25">
            <a:extLst>
              <a:ext uri="{FF2B5EF4-FFF2-40B4-BE49-F238E27FC236}">
                <a16:creationId xmlns:a16="http://schemas.microsoft.com/office/drawing/2014/main" id="{40B912B6-69FF-4BCE-9E78-738C437B125E}"/>
              </a:ext>
            </a:extLst>
          </p:cNvPr>
          <p:cNvSpPr/>
          <p:nvPr/>
        </p:nvSpPr>
        <p:spPr>
          <a:xfrm>
            <a:off x="9709244" y="4054560"/>
            <a:ext cx="2202522" cy="54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400" dirty="0">
                <a:solidFill>
                  <a:schemeClr val="tx1"/>
                </a:solidFill>
                <a:latin typeface="Trebuchet MS" panose="020B0603020202020204" pitchFamily="34" charset="0"/>
              </a:rPr>
              <a:t>Derivación especializada para pocos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A7872CB8-6667-40E2-B2FD-859A38390CAD}"/>
              </a:ext>
            </a:extLst>
          </p:cNvPr>
          <p:cNvSpPr txBox="1"/>
          <p:nvPr/>
        </p:nvSpPr>
        <p:spPr>
          <a:xfrm>
            <a:off x="8078319" y="1623146"/>
            <a:ext cx="1418547" cy="461665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L" sz="1200" dirty="0">
                <a:latin typeface="Trebuchet MS" panose="020B0603020202020204" pitchFamily="34" charset="0"/>
              </a:rPr>
              <a:t>Ambiente global de la escuela</a:t>
            </a: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024070A3-E5EC-43F3-8A6D-531C71AA598B}"/>
              </a:ext>
            </a:extLst>
          </p:cNvPr>
          <p:cNvSpPr txBox="1"/>
          <p:nvPr/>
        </p:nvSpPr>
        <p:spPr>
          <a:xfrm>
            <a:off x="7770052" y="2331359"/>
            <a:ext cx="1418547" cy="461665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L" sz="1200" dirty="0">
                <a:latin typeface="Trebuchet MS" panose="020B0603020202020204" pitchFamily="34" charset="0"/>
              </a:rPr>
              <a:t>Parte de un currículo general</a:t>
            </a: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E1111841-E937-4628-917C-94D5F23BA833}"/>
              </a:ext>
            </a:extLst>
          </p:cNvPr>
          <p:cNvSpPr txBox="1"/>
          <p:nvPr/>
        </p:nvSpPr>
        <p:spPr>
          <a:xfrm>
            <a:off x="7369045" y="3111064"/>
            <a:ext cx="2127821" cy="461665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L" sz="1200" dirty="0">
                <a:latin typeface="Trebuchet MS" panose="020B0603020202020204" pitchFamily="34" charset="0"/>
              </a:rPr>
              <a:t>Estudiantes necesitan ayuda adicional en la escuela</a:t>
            </a: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93999B24-0C7A-4CC7-B911-21152B663FF0}"/>
              </a:ext>
            </a:extLst>
          </p:cNvPr>
          <p:cNvSpPr txBox="1"/>
          <p:nvPr/>
        </p:nvSpPr>
        <p:spPr>
          <a:xfrm>
            <a:off x="6900745" y="4072346"/>
            <a:ext cx="2433755" cy="461665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L" sz="1200" dirty="0">
                <a:latin typeface="Trebuchet MS" panose="020B0603020202020204" pitchFamily="34" charset="0"/>
              </a:rPr>
              <a:t>Estudiantes necesitan intervención adicional individual</a:t>
            </a:r>
          </a:p>
        </p:txBody>
      </p:sp>
    </p:spTree>
    <p:extLst>
      <p:ext uri="{BB962C8B-B14F-4D97-AF65-F5344CB8AC3E}">
        <p14:creationId xmlns:p14="http://schemas.microsoft.com/office/powerpoint/2010/main" val="4214854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15008792"/>
              </p:ext>
            </p:extLst>
          </p:nvPr>
        </p:nvGraphicFramePr>
        <p:xfrm>
          <a:off x="812800" y="1088111"/>
          <a:ext cx="1072024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Marcador de contenido 6"/>
          <p:cNvSpPr txBox="1">
            <a:spLocks/>
          </p:cNvSpPr>
          <p:nvPr/>
        </p:nvSpPr>
        <p:spPr bwMode="auto">
          <a:xfrm>
            <a:off x="1121617" y="52873"/>
            <a:ext cx="10633075" cy="102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s-CL" altLang="es-CL" sz="3600" dirty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ea typeface="Verdana" panose="020B0604030504040204" pitchFamily="34" charset="0"/>
                <a:cs typeface="Segoe UI Light" panose="020B0502040204020203" pitchFamily="34" charset="0"/>
              </a:rPr>
              <a:t>Unidades Programa Habilidades para la Vida I</a:t>
            </a:r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332790DF-7896-1CD2-7D92-9B7631C2F84E}"/>
              </a:ext>
            </a:extLst>
          </p:cNvPr>
          <p:cNvSpPr/>
          <p:nvPr/>
        </p:nvSpPr>
        <p:spPr>
          <a:xfrm>
            <a:off x="6300592" y="754310"/>
            <a:ext cx="2091622" cy="198889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56157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Marcador de contenido 2">
            <a:extLst>
              <a:ext uri="{FF2B5EF4-FFF2-40B4-BE49-F238E27FC236}">
                <a16:creationId xmlns:a16="http://schemas.microsoft.com/office/drawing/2014/main" id="{9718C84D-5B07-C5F0-7258-4DDAF8E8CA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9379220"/>
              </p:ext>
            </p:extLst>
          </p:nvPr>
        </p:nvGraphicFramePr>
        <p:xfrm>
          <a:off x="7818810" y="563418"/>
          <a:ext cx="3972027" cy="5925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Rectángulo 13">
            <a:extLst>
              <a:ext uri="{FF2B5EF4-FFF2-40B4-BE49-F238E27FC236}">
                <a16:creationId xmlns:a16="http://schemas.microsoft.com/office/drawing/2014/main" id="{FEFF66A6-A0EA-C7FE-81E1-7575541FE762}"/>
              </a:ext>
            </a:extLst>
          </p:cNvPr>
          <p:cNvSpPr/>
          <p:nvPr/>
        </p:nvSpPr>
        <p:spPr>
          <a:xfrm>
            <a:off x="3377981" y="242451"/>
            <a:ext cx="370644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CL" sz="2000" b="1" dirty="0"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MODALIDAD REMOTA</a:t>
            </a:r>
            <a:r>
              <a:rPr lang="es-CL" sz="2000" dirty="0"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, </a:t>
            </a:r>
          </a:p>
          <a:p>
            <a:pPr algn="ctr">
              <a:spcAft>
                <a:spcPts val="0"/>
              </a:spcAft>
            </a:pPr>
            <a:endParaRPr lang="es-CL" sz="2000" dirty="0">
              <a:latin typeface="Segoe UI Semilight" panose="020B0402040204020203" pitchFamily="34" charset="0"/>
              <a:ea typeface="Calibri" panose="020F0502020204030204" pitchFamily="34" charset="0"/>
              <a:cs typeface="Segoe UI Semilight" panose="020B0402040204020203" pitchFamily="34" charset="0"/>
            </a:endParaRPr>
          </a:p>
          <a:p>
            <a:pPr algn="just">
              <a:spcAft>
                <a:spcPts val="0"/>
              </a:spcAft>
            </a:pPr>
            <a:r>
              <a:rPr lang="es-CL" sz="2000" dirty="0"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medios y formas de comunicación no presenciales, ajuste de intervención para mantener vínculo con actores de las comunidades educativas, continuar con la intervención.</a:t>
            </a:r>
            <a:endParaRPr lang="es-ES" sz="2000" dirty="0">
              <a:effectLst/>
              <a:latin typeface="Segoe UI Semilight" panose="020B0402040204020203" pitchFamily="34" charset="0"/>
              <a:ea typeface="Calibri" panose="020F0502020204030204" pitchFamily="34" charset="0"/>
              <a:cs typeface="Segoe UI Semilight" panose="020B0402040204020203" pitchFamily="34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EC456D57-68E7-D5B1-5AAC-AFD090DD98CE}"/>
              </a:ext>
            </a:extLst>
          </p:cNvPr>
          <p:cNvSpPr/>
          <p:nvPr/>
        </p:nvSpPr>
        <p:spPr>
          <a:xfrm>
            <a:off x="3447227" y="4676557"/>
            <a:ext cx="355482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VUELTA A CLASES</a:t>
            </a:r>
          </a:p>
          <a:p>
            <a:pPr algn="just"/>
            <a:r>
              <a:rPr lang="es-CL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intervención psicosocial para apoyar restablecimiento funcionamiento cotidiano comunidades educativas.</a:t>
            </a:r>
            <a:endParaRPr lang="es-ES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cxnSp>
        <p:nvCxnSpPr>
          <p:cNvPr id="16" name="Conector angular 13">
            <a:extLst>
              <a:ext uri="{FF2B5EF4-FFF2-40B4-BE49-F238E27FC236}">
                <a16:creationId xmlns:a16="http://schemas.microsoft.com/office/drawing/2014/main" id="{1E929E80-2CCE-E57D-A920-5BEF0395B6BF}"/>
              </a:ext>
            </a:extLst>
          </p:cNvPr>
          <p:cNvCxnSpPr>
            <a:cxnSpLocks/>
            <a:stCxn id="18" idx="3"/>
            <a:endCxn id="14" idx="1"/>
          </p:cNvCxnSpPr>
          <p:nvPr/>
        </p:nvCxnSpPr>
        <p:spPr>
          <a:xfrm flipV="1">
            <a:off x="2630466" y="1519724"/>
            <a:ext cx="747515" cy="1970112"/>
          </a:xfrm>
          <a:prstGeom prst="bentConnector3">
            <a:avLst>
              <a:gd name="adj1" fmla="val 50000"/>
            </a:avLst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Conector angular 15">
            <a:extLst>
              <a:ext uri="{FF2B5EF4-FFF2-40B4-BE49-F238E27FC236}">
                <a16:creationId xmlns:a16="http://schemas.microsoft.com/office/drawing/2014/main" id="{BA7544DC-4E1C-2096-7BF5-93FC812ABB6F}"/>
              </a:ext>
            </a:extLst>
          </p:cNvPr>
          <p:cNvCxnSpPr>
            <a:cxnSpLocks/>
            <a:stCxn id="18" idx="3"/>
            <a:endCxn id="15" idx="1"/>
          </p:cNvCxnSpPr>
          <p:nvPr/>
        </p:nvCxnSpPr>
        <p:spPr>
          <a:xfrm>
            <a:off x="2630466" y="3489836"/>
            <a:ext cx="816761" cy="2002329"/>
          </a:xfrm>
          <a:prstGeom prst="bentConnector3">
            <a:avLst>
              <a:gd name="adj1" fmla="val 50000"/>
            </a:avLst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8" name="Imagen 17">
            <a:extLst>
              <a:ext uri="{FF2B5EF4-FFF2-40B4-BE49-F238E27FC236}">
                <a16:creationId xmlns:a16="http://schemas.microsoft.com/office/drawing/2014/main" id="{D07C59A7-83D0-8A44-38C8-2079890010E4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2181" y="2363743"/>
            <a:ext cx="2358285" cy="2252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990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5F02409-D050-AB7B-59D0-CA361713F2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2127" y="322465"/>
            <a:ext cx="2981193" cy="3892543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C983AEBE-4D91-E07C-4FAA-CDEF344C9BB2}"/>
              </a:ext>
            </a:extLst>
          </p:cNvPr>
          <p:cNvSpPr txBox="1"/>
          <p:nvPr/>
        </p:nvSpPr>
        <p:spPr>
          <a:xfrm>
            <a:off x="1240275" y="24767"/>
            <a:ext cx="6801435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800" b="1" i="0" u="none" strike="noStrike" baseline="0" dirty="0">
                <a:solidFill>
                  <a:srgbClr val="0070C0"/>
                </a:solidFill>
                <a:latin typeface="Arial" panose="020B0604020202020204" pitchFamily="34" charset="0"/>
              </a:rPr>
              <a:t>Unidad de Derivación</a:t>
            </a:r>
          </a:p>
          <a:p>
            <a:pPr algn="just"/>
            <a:endParaRPr lang="es-ES" sz="1800" b="1" i="0" u="none" strike="noStrike" baseline="0" dirty="0">
              <a:latin typeface="Arial" panose="020B0604020202020204" pitchFamily="34" charset="0"/>
            </a:endParaRPr>
          </a:p>
          <a:p>
            <a:pPr algn="just"/>
            <a:r>
              <a:rPr lang="es-ES" sz="1800" b="1" i="0" u="none" strike="noStrike" baseline="0" dirty="0">
                <a:latin typeface="Arial" panose="020B0604020202020204" pitchFamily="34" charset="0"/>
              </a:rPr>
              <a:t>favorecer la atención especializada en salud </a:t>
            </a:r>
            <a:r>
              <a:rPr lang="es-ES" dirty="0">
                <a:latin typeface="Arial" panose="020B0604020202020204" pitchFamily="34" charset="0"/>
              </a:rPr>
              <a:t>mental, de forma oportuna y focalizada en niños y niñas detectados con riesgo crítico por el Programa </a:t>
            </a:r>
            <a:r>
              <a:rPr lang="es-ES" dirty="0" err="1">
                <a:latin typeface="Arial" panose="020B0604020202020204" pitchFamily="34" charset="0"/>
              </a:rPr>
              <a:t>HpV</a:t>
            </a:r>
            <a:r>
              <a:rPr lang="es-ES" dirty="0">
                <a:latin typeface="Arial" panose="020B0604020202020204" pitchFamily="34" charset="0"/>
              </a:rPr>
              <a:t>-I. </a:t>
            </a:r>
          </a:p>
          <a:p>
            <a:pPr algn="just"/>
            <a:endParaRPr lang="es-ES" dirty="0">
              <a:latin typeface="Arial" panose="020B0604020202020204" pitchFamily="34" charset="0"/>
            </a:endParaRPr>
          </a:p>
          <a:p>
            <a:pPr algn="just"/>
            <a:r>
              <a:rPr lang="es-ES" dirty="0">
                <a:latin typeface="Arial" panose="020B0604020202020204" pitchFamily="34" charset="0"/>
              </a:rPr>
              <a:t>busca atención oportuna, diagnóstico clínico y tratamiento cuando corresponda. </a:t>
            </a:r>
          </a:p>
          <a:p>
            <a:pPr algn="just"/>
            <a:endParaRPr lang="es-ES" dirty="0">
              <a:latin typeface="Arial" panose="020B0604020202020204" pitchFamily="34" charset="0"/>
            </a:endParaRPr>
          </a:p>
          <a:p>
            <a:pPr algn="just"/>
            <a:r>
              <a:rPr lang="es-ES" dirty="0">
                <a:latin typeface="Arial" panose="020B0604020202020204" pitchFamily="34" charset="0"/>
              </a:rPr>
              <a:t>La atención, se apoya en la red de salud mental local. </a:t>
            </a:r>
          </a:p>
          <a:p>
            <a:pPr algn="just"/>
            <a:endParaRPr lang="es-ES" dirty="0">
              <a:latin typeface="Arial" panose="020B0604020202020204" pitchFamily="34" charset="0"/>
            </a:endParaRPr>
          </a:p>
          <a:p>
            <a:pPr algn="just"/>
            <a:r>
              <a:rPr lang="es-ES" dirty="0">
                <a:latin typeface="Arial" panose="020B0604020202020204" pitchFamily="34" charset="0"/>
              </a:rPr>
              <a:t>se sustenta en resultados de instrumentos de Detección, PSC 17-CL y el TOCA-RR-CL</a:t>
            </a:r>
            <a:endParaRPr lang="es-CL" dirty="0">
              <a:latin typeface="Arial" panose="020B0604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362EACB-9351-CBC3-A182-ADBEC7ECF69C}"/>
              </a:ext>
            </a:extLst>
          </p:cNvPr>
          <p:cNvSpPr txBox="1"/>
          <p:nvPr/>
        </p:nvSpPr>
        <p:spPr>
          <a:xfrm>
            <a:off x="1077436" y="4215008"/>
            <a:ext cx="9193906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s-ES" sz="1800" b="0" i="0" u="none" strike="noStrike" baseline="0" dirty="0">
                <a:solidFill>
                  <a:srgbClr val="0070C0"/>
                </a:solidFill>
                <a:latin typeface="Arial" panose="020B0604020202020204" pitchFamily="34" charset="0"/>
              </a:rPr>
              <a:t>4 acciones : 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800" b="0" i="0" u="none" strike="noStrike" baseline="0" dirty="0">
                <a:latin typeface="Arial" panose="020B0604020202020204" pitchFamily="34" charset="0"/>
              </a:rPr>
              <a:t>Identificación y priorización de estudiantes para derivación a atención SM. 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800" b="0" i="0" u="none" strike="noStrike" baseline="0" dirty="0">
                <a:latin typeface="Arial" panose="020B0604020202020204" pitchFamily="34" charset="0"/>
              </a:rPr>
              <a:t>Entrevista de evaluación psicosocial para derivación 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800" b="0" i="0" u="none" strike="noStrike" baseline="0" dirty="0">
                <a:latin typeface="Arial" panose="020B0604020202020204" pitchFamily="34" charset="0"/>
              </a:rPr>
              <a:t>Derivación de estudiantes detectados a la red de salud mental comunal 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800" b="0" i="0" u="none" strike="noStrike" baseline="0" dirty="0">
                <a:latin typeface="Arial" panose="020B0604020202020204" pitchFamily="34" charset="0"/>
              </a:rPr>
              <a:t>Seguimiento a la atención en la red de salud mental </a:t>
            </a:r>
          </a:p>
        </p:txBody>
      </p:sp>
    </p:spTree>
    <p:extLst>
      <p:ext uri="{BB962C8B-B14F-4D97-AF65-F5344CB8AC3E}">
        <p14:creationId xmlns:p14="http://schemas.microsoft.com/office/powerpoint/2010/main" val="1529907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CB70861-C9BD-4BE4-B990-77B373334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1" y="152400"/>
            <a:ext cx="10886017" cy="530994"/>
          </a:xfrm>
        </p:spPr>
        <p:txBody>
          <a:bodyPr/>
          <a:lstStyle/>
          <a:p>
            <a:r>
              <a:rPr lang="es-CL" sz="2800" b="1" dirty="0">
                <a:solidFill>
                  <a:srgbClr val="0070C0"/>
                </a:solidFill>
                <a:latin typeface="Segoe UI Light" panose="020B0502040204020203" pitchFamily="34" charset="0"/>
                <a:ea typeface="Calibri" panose="020F0502020204030204" pitchFamily="34" charset="0"/>
              </a:rPr>
              <a:t>ACCIONES REGIONALES DESDE JUNAEB A PASMI</a:t>
            </a:r>
            <a:endParaRPr lang="es-CL" sz="2800" b="1" dirty="0">
              <a:solidFill>
                <a:srgbClr val="0070C0"/>
              </a:solidFill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966AFA12-FC19-456C-BC3C-FB8B751326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8814" y="821180"/>
            <a:ext cx="6784068" cy="5780036"/>
          </a:xfrm>
        </p:spPr>
        <p:txBody>
          <a:bodyPr/>
          <a:lstStyle/>
          <a:p>
            <a:pPr marR="32385" algn="just">
              <a:spcAft>
                <a:spcPts val="1200"/>
              </a:spcAft>
            </a:pPr>
            <a:r>
              <a:rPr lang="es-ES" sz="2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Coordinación Regional con Red de Salud PASMI.</a:t>
            </a:r>
          </a:p>
          <a:p>
            <a:pPr marR="32385" algn="just">
              <a:spcAft>
                <a:spcPts val="1200"/>
              </a:spcAft>
            </a:pPr>
            <a:r>
              <a:rPr lang="es-ES" sz="2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Apoyar a que equipos locales HPV identifiquen contraparte derivación a PASMI e informarlo a Salud.</a:t>
            </a:r>
          </a:p>
          <a:p>
            <a:pPr marR="32385" algn="just">
              <a:spcAft>
                <a:spcPts val="1200"/>
              </a:spcAft>
            </a:pPr>
            <a:r>
              <a:rPr lang="es-ES" sz="2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Apoyar forma de trabajo regular con equipos de salud PASMI en la comuna.</a:t>
            </a:r>
          </a:p>
          <a:p>
            <a:pPr marR="32385" algn="just">
              <a:spcAft>
                <a:spcPts val="1200"/>
              </a:spcAft>
            </a:pPr>
            <a:r>
              <a:rPr lang="es-ES" sz="2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Apoyar definición, ajuste y seguimiento de flujos de derivación HPV / Salud.</a:t>
            </a:r>
          </a:p>
          <a:p>
            <a:pPr marR="32385" algn="just">
              <a:spcAft>
                <a:spcPts val="1200"/>
              </a:spcAft>
            </a:pPr>
            <a:r>
              <a:rPr lang="es-ES" sz="2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Optimizar entrega información de estudiantes identificados para derivación.</a:t>
            </a:r>
          </a:p>
          <a:p>
            <a:pPr marR="32385" algn="just">
              <a:spcAft>
                <a:spcPts val="1200"/>
              </a:spcAft>
            </a:pPr>
            <a:r>
              <a:rPr lang="es-ES" sz="2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Coordinación  HPV con MINSAL y MDSF.</a:t>
            </a:r>
            <a:endParaRPr lang="es-CL" dirty="0">
              <a:effectLst/>
              <a:ea typeface="Calibri" panose="020F0502020204030204" pitchFamily="34" charset="0"/>
            </a:endParaRPr>
          </a:p>
          <a:p>
            <a:pPr algn="just">
              <a:spcAft>
                <a:spcPts val="1200"/>
              </a:spcAft>
              <a:buFont typeface="Courier New" panose="02070309020205020404" pitchFamily="49" charset="0"/>
              <a:buChar char="o"/>
            </a:pPr>
            <a:endParaRPr lang="es-CL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3631B5A-5D31-5829-E28C-8551427708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6164" y="821180"/>
            <a:ext cx="3627022" cy="5227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89082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alizado 1">
      <a:majorFont>
        <a:latin typeface="Segoe UI Light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1612</TotalTime>
  <Words>1140</Words>
  <Application>Microsoft Office PowerPoint</Application>
  <PresentationFormat>Panorámica</PresentationFormat>
  <Paragraphs>215</Paragraphs>
  <Slides>13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13</vt:i4>
      </vt:variant>
    </vt:vector>
  </HeadingPairs>
  <TitlesOfParts>
    <vt:vector size="28" baseType="lpstr">
      <vt:lpstr>Arial</vt:lpstr>
      <vt:lpstr>Calibri</vt:lpstr>
      <vt:lpstr>Cambria</vt:lpstr>
      <vt:lpstr>Courier New</vt:lpstr>
      <vt:lpstr>georgia</vt:lpstr>
      <vt:lpstr>gobCL</vt:lpstr>
      <vt:lpstr>Segoe UI Light</vt:lpstr>
      <vt:lpstr>Segoe UI Semilight</vt:lpstr>
      <vt:lpstr>Trebuchet MS</vt:lpstr>
      <vt:lpstr>Verdana</vt:lpstr>
      <vt:lpstr>Wingdings</vt:lpstr>
      <vt:lpstr>Custom Design</vt:lpstr>
      <vt:lpstr>2_Office Theme</vt:lpstr>
      <vt:lpstr>3_Office Theme</vt:lpstr>
      <vt:lpstr>4_Office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ACCIONES REGIONALES DESDE JUNAEB A PASMI</vt:lpstr>
      <vt:lpstr>EQUIPOS LOCALES HPV - PASMI</vt:lpstr>
      <vt:lpstr>DESAFIOS DESDE HPV</vt:lpstr>
      <vt:lpstr>PRIORIDADES PARA CORTO Y MEDIANO PLAZO 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Ana Maria Squicciarini Navarro</dc:creator>
  <cp:lastModifiedBy>Ana Maria Squicciarini Navarro</cp:lastModifiedBy>
  <cp:revision>51</cp:revision>
  <dcterms:created xsi:type="dcterms:W3CDTF">2020-06-07T22:40:05Z</dcterms:created>
  <dcterms:modified xsi:type="dcterms:W3CDTF">2022-06-08T13:44:56Z</dcterms:modified>
</cp:coreProperties>
</file>