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2" r:id="rId4"/>
    <p:sldId id="263" r:id="rId5"/>
    <p:sldId id="264" r:id="rId6"/>
    <p:sldId id="266" r:id="rId7"/>
    <p:sldId id="268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20F9E-5CBC-46D4-9C2F-AB5A3A4DC4AF}" v="1355" dt="2022-06-08T20:15:21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sites.google.com/view/srdm/digitaci%C3%B3n/pasmi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sites.google.com/view/srdm/digitaci%C3%B3n/pasm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86DFB-7FC4-43C6-98D4-E8CF283282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8072947-97B8-4B9B-94F6-8B03520E2325}">
      <dgm:prSet phldrT="[Texto]"/>
      <dgm:spPr/>
      <dgm:t>
        <a:bodyPr/>
        <a:lstStyle/>
        <a:p>
          <a:r>
            <a:rPr lang="es-ES" dirty="0"/>
            <a:t>Detección - Derivación</a:t>
          </a:r>
          <a:endParaRPr lang="es-CL" dirty="0"/>
        </a:p>
      </dgm:t>
    </dgm:pt>
    <dgm:pt modelId="{40DAF2B1-D844-49FB-8691-EC326466ABC5}" type="parTrans" cxnId="{4BB0E52D-BDCC-4BFC-B02C-D6A2EB4E30F7}">
      <dgm:prSet/>
      <dgm:spPr/>
      <dgm:t>
        <a:bodyPr/>
        <a:lstStyle/>
        <a:p>
          <a:endParaRPr lang="es-CL"/>
        </a:p>
      </dgm:t>
    </dgm:pt>
    <dgm:pt modelId="{C1C6C30A-91AB-4595-8FF6-1C505E62E826}" type="sibTrans" cxnId="{4BB0E52D-BDCC-4BFC-B02C-D6A2EB4E30F7}">
      <dgm:prSet/>
      <dgm:spPr/>
      <dgm:t>
        <a:bodyPr/>
        <a:lstStyle/>
        <a:p>
          <a:endParaRPr lang="es-CL"/>
        </a:p>
      </dgm:t>
    </dgm:pt>
    <dgm:pt modelId="{458F8465-7233-4B36-8EB9-EB55FD47BBE5}">
      <dgm:prSet phldrT="[Texto]"/>
      <dgm:spPr/>
      <dgm:t>
        <a:bodyPr/>
        <a:lstStyle/>
        <a:p>
          <a:r>
            <a:rPr lang="es-ES" dirty="0"/>
            <a:t>Oferta oportuna y de calidad</a:t>
          </a:r>
          <a:endParaRPr lang="es-CL" dirty="0"/>
        </a:p>
      </dgm:t>
    </dgm:pt>
    <dgm:pt modelId="{033EBED7-1919-4BAB-A3B8-D41BBCD97FD0}" type="parTrans" cxnId="{27546EB7-22F3-4FC8-94B7-0F5304A17926}">
      <dgm:prSet/>
      <dgm:spPr/>
      <dgm:t>
        <a:bodyPr/>
        <a:lstStyle/>
        <a:p>
          <a:endParaRPr lang="es-CL"/>
        </a:p>
      </dgm:t>
    </dgm:pt>
    <dgm:pt modelId="{DBF74A46-E989-46E0-BEE1-D729A8D83301}" type="sibTrans" cxnId="{27546EB7-22F3-4FC8-94B7-0F5304A17926}">
      <dgm:prSet/>
      <dgm:spPr/>
      <dgm:t>
        <a:bodyPr/>
        <a:lstStyle/>
        <a:p>
          <a:endParaRPr lang="es-CL"/>
        </a:p>
      </dgm:t>
    </dgm:pt>
    <dgm:pt modelId="{CF46BA5E-AC2C-4636-B440-2EA3AAAF8460}">
      <dgm:prSet phldrT="[Texto]"/>
      <dgm:spPr/>
      <dgm:t>
        <a:bodyPr/>
        <a:lstStyle/>
        <a:p>
          <a:r>
            <a:rPr lang="es-ES" dirty="0"/>
            <a:t>Intervención integral </a:t>
          </a:r>
          <a:endParaRPr lang="es-CL" dirty="0"/>
        </a:p>
      </dgm:t>
    </dgm:pt>
    <dgm:pt modelId="{07348B95-3A09-4F51-B9C0-916E6A4FC212}" type="parTrans" cxnId="{8013A179-A2BA-4D5E-B167-9F1A7F34DA89}">
      <dgm:prSet/>
      <dgm:spPr/>
      <dgm:t>
        <a:bodyPr/>
        <a:lstStyle/>
        <a:p>
          <a:endParaRPr lang="es-CL"/>
        </a:p>
      </dgm:t>
    </dgm:pt>
    <dgm:pt modelId="{841F6055-90DB-4C2B-A96E-5A80E4A1ACB7}" type="sibTrans" cxnId="{8013A179-A2BA-4D5E-B167-9F1A7F34DA89}">
      <dgm:prSet/>
      <dgm:spPr/>
      <dgm:t>
        <a:bodyPr/>
        <a:lstStyle/>
        <a:p>
          <a:endParaRPr lang="es-CL"/>
        </a:p>
      </dgm:t>
    </dgm:pt>
    <dgm:pt modelId="{0EA296D5-C00A-456A-805B-88D1AA7E9CBA}" type="pres">
      <dgm:prSet presAssocID="{00386DFB-7FC4-43C6-98D4-E8CF283282B8}" presName="linear" presStyleCnt="0">
        <dgm:presLayoutVars>
          <dgm:dir/>
          <dgm:animLvl val="lvl"/>
          <dgm:resizeHandles val="exact"/>
        </dgm:presLayoutVars>
      </dgm:prSet>
      <dgm:spPr/>
    </dgm:pt>
    <dgm:pt modelId="{DE525779-7E7C-43B9-BB70-AA9240ED33A5}" type="pres">
      <dgm:prSet presAssocID="{D8072947-97B8-4B9B-94F6-8B03520E2325}" presName="parentLin" presStyleCnt="0"/>
      <dgm:spPr/>
    </dgm:pt>
    <dgm:pt modelId="{6BD8C701-D395-4050-8D94-D9E9D85FA260}" type="pres">
      <dgm:prSet presAssocID="{D8072947-97B8-4B9B-94F6-8B03520E2325}" presName="parentLeftMargin" presStyleLbl="node1" presStyleIdx="0" presStyleCnt="3"/>
      <dgm:spPr/>
    </dgm:pt>
    <dgm:pt modelId="{C10515AE-49D1-4C19-B9A0-DABE82D3C9AE}" type="pres">
      <dgm:prSet presAssocID="{D8072947-97B8-4B9B-94F6-8B03520E2325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AB39881E-C325-4BE5-A79F-711CA8443914}" type="pres">
      <dgm:prSet presAssocID="{D8072947-97B8-4B9B-94F6-8B03520E2325}" presName="negativeSpace" presStyleCnt="0"/>
      <dgm:spPr/>
    </dgm:pt>
    <dgm:pt modelId="{32C1E8E7-7BD8-48B3-A477-6E93E4FDAE73}" type="pres">
      <dgm:prSet presAssocID="{D8072947-97B8-4B9B-94F6-8B03520E2325}" presName="childText" presStyleLbl="conFgAcc1" presStyleIdx="0" presStyleCnt="3">
        <dgm:presLayoutVars>
          <dgm:bulletEnabled val="1"/>
        </dgm:presLayoutVars>
      </dgm:prSet>
      <dgm:spPr/>
    </dgm:pt>
    <dgm:pt modelId="{B482F620-ACC4-44FB-9F42-66BCDEC2C80D}" type="pres">
      <dgm:prSet presAssocID="{C1C6C30A-91AB-4595-8FF6-1C505E62E826}" presName="spaceBetweenRectangles" presStyleCnt="0"/>
      <dgm:spPr/>
    </dgm:pt>
    <dgm:pt modelId="{2DB638B1-A659-47DF-AAD3-A558B1FE147F}" type="pres">
      <dgm:prSet presAssocID="{458F8465-7233-4B36-8EB9-EB55FD47BBE5}" presName="parentLin" presStyleCnt="0"/>
      <dgm:spPr/>
    </dgm:pt>
    <dgm:pt modelId="{C124B12B-24DA-4959-B362-B13F2F838629}" type="pres">
      <dgm:prSet presAssocID="{458F8465-7233-4B36-8EB9-EB55FD47BBE5}" presName="parentLeftMargin" presStyleLbl="node1" presStyleIdx="0" presStyleCnt="3"/>
      <dgm:spPr/>
    </dgm:pt>
    <dgm:pt modelId="{A060CFEB-46FF-49D2-9328-A9B49FD79DE3}" type="pres">
      <dgm:prSet presAssocID="{458F8465-7233-4B36-8EB9-EB55FD47BBE5}" presName="parentText" presStyleLbl="node1" presStyleIdx="1" presStyleCnt="3" custScaleX="140901">
        <dgm:presLayoutVars>
          <dgm:chMax val="0"/>
          <dgm:bulletEnabled val="1"/>
        </dgm:presLayoutVars>
      </dgm:prSet>
      <dgm:spPr/>
    </dgm:pt>
    <dgm:pt modelId="{AE4AFB15-7AE1-4F59-BE3F-195BD32E0317}" type="pres">
      <dgm:prSet presAssocID="{458F8465-7233-4B36-8EB9-EB55FD47BBE5}" presName="negativeSpace" presStyleCnt="0"/>
      <dgm:spPr/>
    </dgm:pt>
    <dgm:pt modelId="{5D194894-46BA-4384-9C85-0E2D1294B374}" type="pres">
      <dgm:prSet presAssocID="{458F8465-7233-4B36-8EB9-EB55FD47BBE5}" presName="childText" presStyleLbl="conFgAcc1" presStyleIdx="1" presStyleCnt="3">
        <dgm:presLayoutVars>
          <dgm:bulletEnabled val="1"/>
        </dgm:presLayoutVars>
      </dgm:prSet>
      <dgm:spPr/>
    </dgm:pt>
    <dgm:pt modelId="{202BD7CD-23E6-478B-83DE-E9C1F26050CE}" type="pres">
      <dgm:prSet presAssocID="{DBF74A46-E989-46E0-BEE1-D729A8D83301}" presName="spaceBetweenRectangles" presStyleCnt="0"/>
      <dgm:spPr/>
    </dgm:pt>
    <dgm:pt modelId="{A53C4BA5-948E-4E86-A79B-A8DE12F7DF82}" type="pres">
      <dgm:prSet presAssocID="{CF46BA5E-AC2C-4636-B440-2EA3AAAF8460}" presName="parentLin" presStyleCnt="0"/>
      <dgm:spPr/>
    </dgm:pt>
    <dgm:pt modelId="{5712BDA9-EB80-4916-A99F-9E345D0E1C27}" type="pres">
      <dgm:prSet presAssocID="{CF46BA5E-AC2C-4636-B440-2EA3AAAF8460}" presName="parentLeftMargin" presStyleLbl="node1" presStyleIdx="1" presStyleCnt="3"/>
      <dgm:spPr/>
    </dgm:pt>
    <dgm:pt modelId="{6E107B0A-F68C-4BAB-9A3E-8D4CA2D7E1A2}" type="pres">
      <dgm:prSet presAssocID="{CF46BA5E-AC2C-4636-B440-2EA3AAAF8460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474A459A-FF79-4EC6-85A1-3C9641FEB063}" type="pres">
      <dgm:prSet presAssocID="{CF46BA5E-AC2C-4636-B440-2EA3AAAF8460}" presName="negativeSpace" presStyleCnt="0"/>
      <dgm:spPr/>
    </dgm:pt>
    <dgm:pt modelId="{3D76734E-FE64-4F99-A88F-62E7C68ED1F3}" type="pres">
      <dgm:prSet presAssocID="{CF46BA5E-AC2C-4636-B440-2EA3AAAF84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4C521C-B0BA-43CB-BDDB-7ADCE74B08D3}" type="presOf" srcId="{D8072947-97B8-4B9B-94F6-8B03520E2325}" destId="{6BD8C701-D395-4050-8D94-D9E9D85FA260}" srcOrd="0" destOrd="0" presId="urn:microsoft.com/office/officeart/2005/8/layout/list1"/>
    <dgm:cxn modelId="{4BB0E52D-BDCC-4BFC-B02C-D6A2EB4E30F7}" srcId="{00386DFB-7FC4-43C6-98D4-E8CF283282B8}" destId="{D8072947-97B8-4B9B-94F6-8B03520E2325}" srcOrd="0" destOrd="0" parTransId="{40DAF2B1-D844-49FB-8691-EC326466ABC5}" sibTransId="{C1C6C30A-91AB-4595-8FF6-1C505E62E826}"/>
    <dgm:cxn modelId="{C6589F3E-302D-4341-B4FF-BF8BC507B6B0}" type="presOf" srcId="{CF46BA5E-AC2C-4636-B440-2EA3AAAF8460}" destId="{6E107B0A-F68C-4BAB-9A3E-8D4CA2D7E1A2}" srcOrd="1" destOrd="0" presId="urn:microsoft.com/office/officeart/2005/8/layout/list1"/>
    <dgm:cxn modelId="{47EADD44-2EB5-408C-B935-47EDD09AED02}" type="presOf" srcId="{00386DFB-7FC4-43C6-98D4-E8CF283282B8}" destId="{0EA296D5-C00A-456A-805B-88D1AA7E9CBA}" srcOrd="0" destOrd="0" presId="urn:microsoft.com/office/officeart/2005/8/layout/list1"/>
    <dgm:cxn modelId="{6F902053-BED5-4CFD-8178-E1BB80B8E206}" type="presOf" srcId="{458F8465-7233-4B36-8EB9-EB55FD47BBE5}" destId="{A060CFEB-46FF-49D2-9328-A9B49FD79DE3}" srcOrd="1" destOrd="0" presId="urn:microsoft.com/office/officeart/2005/8/layout/list1"/>
    <dgm:cxn modelId="{8013A179-A2BA-4D5E-B167-9F1A7F34DA89}" srcId="{00386DFB-7FC4-43C6-98D4-E8CF283282B8}" destId="{CF46BA5E-AC2C-4636-B440-2EA3AAAF8460}" srcOrd="2" destOrd="0" parTransId="{07348B95-3A09-4F51-B9C0-916E6A4FC212}" sibTransId="{841F6055-90DB-4C2B-A96E-5A80E4A1ACB7}"/>
    <dgm:cxn modelId="{BE8F078E-EF6B-4725-BB4D-AA1234338FF2}" type="presOf" srcId="{D8072947-97B8-4B9B-94F6-8B03520E2325}" destId="{C10515AE-49D1-4C19-B9A0-DABE82D3C9AE}" srcOrd="1" destOrd="0" presId="urn:microsoft.com/office/officeart/2005/8/layout/list1"/>
    <dgm:cxn modelId="{6755A097-B543-4C89-B68D-9B42609546BF}" type="presOf" srcId="{458F8465-7233-4B36-8EB9-EB55FD47BBE5}" destId="{C124B12B-24DA-4959-B362-B13F2F838629}" srcOrd="0" destOrd="0" presId="urn:microsoft.com/office/officeart/2005/8/layout/list1"/>
    <dgm:cxn modelId="{27546EB7-22F3-4FC8-94B7-0F5304A17926}" srcId="{00386DFB-7FC4-43C6-98D4-E8CF283282B8}" destId="{458F8465-7233-4B36-8EB9-EB55FD47BBE5}" srcOrd="1" destOrd="0" parTransId="{033EBED7-1919-4BAB-A3B8-D41BBCD97FD0}" sibTransId="{DBF74A46-E989-46E0-BEE1-D729A8D83301}"/>
    <dgm:cxn modelId="{17F42FD6-C898-4A2A-98A4-E97E5737372A}" type="presOf" srcId="{CF46BA5E-AC2C-4636-B440-2EA3AAAF8460}" destId="{5712BDA9-EB80-4916-A99F-9E345D0E1C27}" srcOrd="0" destOrd="0" presId="urn:microsoft.com/office/officeart/2005/8/layout/list1"/>
    <dgm:cxn modelId="{7ABF267C-6DDF-474D-BBD6-F92DE885562A}" type="presParOf" srcId="{0EA296D5-C00A-456A-805B-88D1AA7E9CBA}" destId="{DE525779-7E7C-43B9-BB70-AA9240ED33A5}" srcOrd="0" destOrd="0" presId="urn:microsoft.com/office/officeart/2005/8/layout/list1"/>
    <dgm:cxn modelId="{0BE51C08-73E8-498C-9037-B7E818C7D168}" type="presParOf" srcId="{DE525779-7E7C-43B9-BB70-AA9240ED33A5}" destId="{6BD8C701-D395-4050-8D94-D9E9D85FA260}" srcOrd="0" destOrd="0" presId="urn:microsoft.com/office/officeart/2005/8/layout/list1"/>
    <dgm:cxn modelId="{477BF07F-8841-4AE0-8072-8D8D0CEC8647}" type="presParOf" srcId="{DE525779-7E7C-43B9-BB70-AA9240ED33A5}" destId="{C10515AE-49D1-4C19-B9A0-DABE82D3C9AE}" srcOrd="1" destOrd="0" presId="urn:microsoft.com/office/officeart/2005/8/layout/list1"/>
    <dgm:cxn modelId="{4B3FDB04-88D3-4A9E-9954-39EF15AF1B28}" type="presParOf" srcId="{0EA296D5-C00A-456A-805B-88D1AA7E9CBA}" destId="{AB39881E-C325-4BE5-A79F-711CA8443914}" srcOrd="1" destOrd="0" presId="urn:microsoft.com/office/officeart/2005/8/layout/list1"/>
    <dgm:cxn modelId="{F2E45C83-EAFE-42CC-8178-B81C78D8F3FC}" type="presParOf" srcId="{0EA296D5-C00A-456A-805B-88D1AA7E9CBA}" destId="{32C1E8E7-7BD8-48B3-A477-6E93E4FDAE73}" srcOrd="2" destOrd="0" presId="urn:microsoft.com/office/officeart/2005/8/layout/list1"/>
    <dgm:cxn modelId="{31AFB9AE-14C7-4008-BF4E-D86A445A1853}" type="presParOf" srcId="{0EA296D5-C00A-456A-805B-88D1AA7E9CBA}" destId="{B482F620-ACC4-44FB-9F42-66BCDEC2C80D}" srcOrd="3" destOrd="0" presId="urn:microsoft.com/office/officeart/2005/8/layout/list1"/>
    <dgm:cxn modelId="{55037408-AFAA-43F8-8AFD-5EC6C5790BC6}" type="presParOf" srcId="{0EA296D5-C00A-456A-805B-88D1AA7E9CBA}" destId="{2DB638B1-A659-47DF-AAD3-A558B1FE147F}" srcOrd="4" destOrd="0" presId="urn:microsoft.com/office/officeart/2005/8/layout/list1"/>
    <dgm:cxn modelId="{CBBFB2DB-6F54-4EDB-83D7-52451CCFA290}" type="presParOf" srcId="{2DB638B1-A659-47DF-AAD3-A558B1FE147F}" destId="{C124B12B-24DA-4959-B362-B13F2F838629}" srcOrd="0" destOrd="0" presId="urn:microsoft.com/office/officeart/2005/8/layout/list1"/>
    <dgm:cxn modelId="{797CDD9E-6001-436D-9BF3-C6B6251CF5BF}" type="presParOf" srcId="{2DB638B1-A659-47DF-AAD3-A558B1FE147F}" destId="{A060CFEB-46FF-49D2-9328-A9B49FD79DE3}" srcOrd="1" destOrd="0" presId="urn:microsoft.com/office/officeart/2005/8/layout/list1"/>
    <dgm:cxn modelId="{ABCFBDD9-1328-40D8-8390-7499987FBE3E}" type="presParOf" srcId="{0EA296D5-C00A-456A-805B-88D1AA7E9CBA}" destId="{AE4AFB15-7AE1-4F59-BE3F-195BD32E0317}" srcOrd="5" destOrd="0" presId="urn:microsoft.com/office/officeart/2005/8/layout/list1"/>
    <dgm:cxn modelId="{0C045D8C-D3BF-4E1A-A5AC-D178D5412530}" type="presParOf" srcId="{0EA296D5-C00A-456A-805B-88D1AA7E9CBA}" destId="{5D194894-46BA-4384-9C85-0E2D1294B374}" srcOrd="6" destOrd="0" presId="urn:microsoft.com/office/officeart/2005/8/layout/list1"/>
    <dgm:cxn modelId="{61DC75C9-683C-4333-AC4F-3E2BE64AB932}" type="presParOf" srcId="{0EA296D5-C00A-456A-805B-88D1AA7E9CBA}" destId="{202BD7CD-23E6-478B-83DE-E9C1F26050CE}" srcOrd="7" destOrd="0" presId="urn:microsoft.com/office/officeart/2005/8/layout/list1"/>
    <dgm:cxn modelId="{417528F8-E5BD-41AD-AFFA-F7F6F2CCC6DD}" type="presParOf" srcId="{0EA296D5-C00A-456A-805B-88D1AA7E9CBA}" destId="{A53C4BA5-948E-4E86-A79B-A8DE12F7DF82}" srcOrd="8" destOrd="0" presId="urn:microsoft.com/office/officeart/2005/8/layout/list1"/>
    <dgm:cxn modelId="{4C974C9B-E709-45FC-970C-C10A57B2C7BE}" type="presParOf" srcId="{A53C4BA5-948E-4E86-A79B-A8DE12F7DF82}" destId="{5712BDA9-EB80-4916-A99F-9E345D0E1C27}" srcOrd="0" destOrd="0" presId="urn:microsoft.com/office/officeart/2005/8/layout/list1"/>
    <dgm:cxn modelId="{D67CBE80-E339-4780-9FD7-5DEBC20949E4}" type="presParOf" srcId="{A53C4BA5-948E-4E86-A79B-A8DE12F7DF82}" destId="{6E107B0A-F68C-4BAB-9A3E-8D4CA2D7E1A2}" srcOrd="1" destOrd="0" presId="urn:microsoft.com/office/officeart/2005/8/layout/list1"/>
    <dgm:cxn modelId="{8C952823-D1AE-4ABD-B6EE-4A733FB9EBBC}" type="presParOf" srcId="{0EA296D5-C00A-456A-805B-88D1AA7E9CBA}" destId="{474A459A-FF79-4EC6-85A1-3C9641FEB063}" srcOrd="9" destOrd="0" presId="urn:microsoft.com/office/officeart/2005/8/layout/list1"/>
    <dgm:cxn modelId="{15F68C3D-2817-4C13-BA7C-F4FD38DE72C3}" type="presParOf" srcId="{0EA296D5-C00A-456A-805B-88D1AA7E9CBA}" destId="{3D76734E-FE64-4F99-A88F-62E7C68ED1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7C3FB-0133-4D05-87ED-416DCE9B6A3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A152F38-F67D-4CA7-9E38-9F019E098D8D}">
      <dgm:prSet phldrT="[Texto]" custT="1"/>
      <dgm:spPr/>
      <dgm:t>
        <a:bodyPr/>
        <a:lstStyle/>
        <a:p>
          <a:r>
            <a:rPr lang="es-ES" sz="2800" dirty="0"/>
            <a:t>VC’s territoriales tripartitas por región Junio – Julio 2022 </a:t>
          </a:r>
          <a:endParaRPr lang="es-CL" sz="2800" dirty="0"/>
        </a:p>
      </dgm:t>
    </dgm:pt>
    <dgm:pt modelId="{D1B19B1E-2217-4D7C-B353-E03C272CED63}" type="parTrans" cxnId="{E504F4FF-A42C-491E-9A98-FF0901E31A4F}">
      <dgm:prSet/>
      <dgm:spPr/>
      <dgm:t>
        <a:bodyPr/>
        <a:lstStyle/>
        <a:p>
          <a:endParaRPr lang="es-CL"/>
        </a:p>
      </dgm:t>
    </dgm:pt>
    <dgm:pt modelId="{B0A5FCEA-B0BF-4C50-A6B1-A22689342E82}" type="sibTrans" cxnId="{E504F4FF-A42C-491E-9A98-FF0901E31A4F}">
      <dgm:prSet/>
      <dgm:spPr/>
      <dgm:t>
        <a:bodyPr/>
        <a:lstStyle/>
        <a:p>
          <a:endParaRPr lang="es-CL"/>
        </a:p>
      </dgm:t>
    </dgm:pt>
    <dgm:pt modelId="{724C5BD9-73B1-4139-927C-BC1C7F5C876C}">
      <dgm:prSet phldrT="[Texto]" custT="1"/>
      <dgm:spPr/>
      <dgm:t>
        <a:bodyPr/>
        <a:lstStyle/>
        <a:p>
          <a:r>
            <a:rPr lang="es-ES" sz="2800" dirty="0"/>
            <a:t>Plan de trabajo regional/comunal según indicadores </a:t>
          </a:r>
          <a:endParaRPr lang="es-CL" sz="2800" dirty="0"/>
        </a:p>
      </dgm:t>
    </dgm:pt>
    <dgm:pt modelId="{F1DC9EE7-6A40-4E0C-810F-39168450EB91}" type="parTrans" cxnId="{EB1E0B60-E074-411E-8D86-E18E1C34C134}">
      <dgm:prSet/>
      <dgm:spPr/>
      <dgm:t>
        <a:bodyPr/>
        <a:lstStyle/>
        <a:p>
          <a:endParaRPr lang="es-CL"/>
        </a:p>
      </dgm:t>
    </dgm:pt>
    <dgm:pt modelId="{F0C76636-A54E-46CD-A119-984ADFEEC3E1}" type="sibTrans" cxnId="{EB1E0B60-E074-411E-8D86-E18E1C34C134}">
      <dgm:prSet/>
      <dgm:spPr/>
      <dgm:t>
        <a:bodyPr/>
        <a:lstStyle/>
        <a:p>
          <a:endParaRPr lang="es-CL"/>
        </a:p>
      </dgm:t>
    </dgm:pt>
    <dgm:pt modelId="{04271300-B3A2-4DB3-A34E-54E31B312C4E}">
      <dgm:prSet phldrT="[Texto]" custT="1"/>
      <dgm:spPr/>
      <dgm:t>
        <a:bodyPr/>
        <a:lstStyle/>
        <a:p>
          <a:r>
            <a:rPr lang="es-ES" sz="2800" dirty="0"/>
            <a:t>Construcción de Protocolo Comunal Tripartito de referencia y contra – referencia (Entrega 3 meses después de VCT)</a:t>
          </a:r>
          <a:endParaRPr lang="es-CL" sz="2800" dirty="0"/>
        </a:p>
      </dgm:t>
    </dgm:pt>
    <dgm:pt modelId="{2A3B24F3-3F21-4643-8CB4-E1AB7E0CA73C}" type="parTrans" cxnId="{F37E0EDE-28AB-47F4-B1C9-731D199D64C0}">
      <dgm:prSet/>
      <dgm:spPr/>
      <dgm:t>
        <a:bodyPr/>
        <a:lstStyle/>
        <a:p>
          <a:endParaRPr lang="es-CL"/>
        </a:p>
      </dgm:t>
    </dgm:pt>
    <dgm:pt modelId="{2FE3F450-940E-4CDD-B67C-7EC48E9F7E6D}" type="sibTrans" cxnId="{F37E0EDE-28AB-47F4-B1C9-731D199D64C0}">
      <dgm:prSet/>
      <dgm:spPr/>
      <dgm:t>
        <a:bodyPr/>
        <a:lstStyle/>
        <a:p>
          <a:endParaRPr lang="es-CL"/>
        </a:p>
      </dgm:t>
    </dgm:pt>
    <dgm:pt modelId="{4529D811-B1F0-47EF-AEC3-4C0184082E29}" type="pres">
      <dgm:prSet presAssocID="{FFE7C3FB-0133-4D05-87ED-416DCE9B6A38}" presName="linear" presStyleCnt="0">
        <dgm:presLayoutVars>
          <dgm:dir/>
          <dgm:animLvl val="lvl"/>
          <dgm:resizeHandles val="exact"/>
        </dgm:presLayoutVars>
      </dgm:prSet>
      <dgm:spPr/>
    </dgm:pt>
    <dgm:pt modelId="{B7C1BDB1-4442-47FA-AA95-151E84827B64}" type="pres">
      <dgm:prSet presAssocID="{3A152F38-F67D-4CA7-9E38-9F019E098D8D}" presName="parentLin" presStyleCnt="0"/>
      <dgm:spPr/>
    </dgm:pt>
    <dgm:pt modelId="{8F92A4AC-8B52-4B8A-A05A-8B477828A5C8}" type="pres">
      <dgm:prSet presAssocID="{3A152F38-F67D-4CA7-9E38-9F019E098D8D}" presName="parentLeftMargin" presStyleLbl="node1" presStyleIdx="0" presStyleCnt="3"/>
      <dgm:spPr/>
    </dgm:pt>
    <dgm:pt modelId="{CEE2880A-78BD-40BB-A60F-4520C3D51FD6}" type="pres">
      <dgm:prSet presAssocID="{3A152F38-F67D-4CA7-9E38-9F019E098D8D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3F9D2BC8-4D8B-4B42-A130-03060B6C6B82}" type="pres">
      <dgm:prSet presAssocID="{3A152F38-F67D-4CA7-9E38-9F019E098D8D}" presName="negativeSpace" presStyleCnt="0"/>
      <dgm:spPr/>
    </dgm:pt>
    <dgm:pt modelId="{3140DFF6-C984-4578-829C-7CF0CC237C83}" type="pres">
      <dgm:prSet presAssocID="{3A152F38-F67D-4CA7-9E38-9F019E098D8D}" presName="childText" presStyleLbl="conFgAcc1" presStyleIdx="0" presStyleCnt="3">
        <dgm:presLayoutVars>
          <dgm:bulletEnabled val="1"/>
        </dgm:presLayoutVars>
      </dgm:prSet>
      <dgm:spPr/>
    </dgm:pt>
    <dgm:pt modelId="{8BC784E0-E471-4C5C-AA9F-ED9E10A9B052}" type="pres">
      <dgm:prSet presAssocID="{B0A5FCEA-B0BF-4C50-A6B1-A22689342E82}" presName="spaceBetweenRectangles" presStyleCnt="0"/>
      <dgm:spPr/>
    </dgm:pt>
    <dgm:pt modelId="{1379E4AB-69C7-4071-B3FD-1EF6A76C2B59}" type="pres">
      <dgm:prSet presAssocID="{724C5BD9-73B1-4139-927C-BC1C7F5C876C}" presName="parentLin" presStyleCnt="0"/>
      <dgm:spPr/>
    </dgm:pt>
    <dgm:pt modelId="{0A270EFA-6474-4191-9EC4-83430C7DAF03}" type="pres">
      <dgm:prSet presAssocID="{724C5BD9-73B1-4139-927C-BC1C7F5C876C}" presName="parentLeftMargin" presStyleLbl="node1" presStyleIdx="0" presStyleCnt="3"/>
      <dgm:spPr/>
    </dgm:pt>
    <dgm:pt modelId="{F2450112-C01D-4AC3-89AD-86C5545F60C1}" type="pres">
      <dgm:prSet presAssocID="{724C5BD9-73B1-4139-927C-BC1C7F5C876C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0D9CD203-E6FF-489F-8EB7-87A6C9C907AB}" type="pres">
      <dgm:prSet presAssocID="{724C5BD9-73B1-4139-927C-BC1C7F5C876C}" presName="negativeSpace" presStyleCnt="0"/>
      <dgm:spPr/>
    </dgm:pt>
    <dgm:pt modelId="{BD2B5313-E554-43F7-92B9-21127E3F93AD}" type="pres">
      <dgm:prSet presAssocID="{724C5BD9-73B1-4139-927C-BC1C7F5C876C}" presName="childText" presStyleLbl="conFgAcc1" presStyleIdx="1" presStyleCnt="3">
        <dgm:presLayoutVars>
          <dgm:bulletEnabled val="1"/>
        </dgm:presLayoutVars>
      </dgm:prSet>
      <dgm:spPr/>
    </dgm:pt>
    <dgm:pt modelId="{FF73C4B9-8014-4338-BC7C-68F4BB92D321}" type="pres">
      <dgm:prSet presAssocID="{F0C76636-A54E-46CD-A119-984ADFEEC3E1}" presName="spaceBetweenRectangles" presStyleCnt="0"/>
      <dgm:spPr/>
    </dgm:pt>
    <dgm:pt modelId="{713630DC-ED45-4BB7-94CB-71B81A63C2B0}" type="pres">
      <dgm:prSet presAssocID="{04271300-B3A2-4DB3-A34E-54E31B312C4E}" presName="parentLin" presStyleCnt="0"/>
      <dgm:spPr/>
    </dgm:pt>
    <dgm:pt modelId="{B295EA4E-54C7-421B-AF4C-499D9C6DF01F}" type="pres">
      <dgm:prSet presAssocID="{04271300-B3A2-4DB3-A34E-54E31B312C4E}" presName="parentLeftMargin" presStyleLbl="node1" presStyleIdx="1" presStyleCnt="3"/>
      <dgm:spPr/>
    </dgm:pt>
    <dgm:pt modelId="{FC71E6E6-3B28-4C18-80BF-25E126094BB6}" type="pres">
      <dgm:prSet presAssocID="{04271300-B3A2-4DB3-A34E-54E31B312C4E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4F386EEC-3C6F-410E-898C-E3E19D5E79F9}" type="pres">
      <dgm:prSet presAssocID="{04271300-B3A2-4DB3-A34E-54E31B312C4E}" presName="negativeSpace" presStyleCnt="0"/>
      <dgm:spPr/>
    </dgm:pt>
    <dgm:pt modelId="{5FF62EC9-DCA1-4180-83EE-F874E48A260F}" type="pres">
      <dgm:prSet presAssocID="{04271300-B3A2-4DB3-A34E-54E31B312C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69213E-3C81-48D5-80DB-C889942E6DF9}" type="presOf" srcId="{3A152F38-F67D-4CA7-9E38-9F019E098D8D}" destId="{8F92A4AC-8B52-4B8A-A05A-8B477828A5C8}" srcOrd="0" destOrd="0" presId="urn:microsoft.com/office/officeart/2005/8/layout/list1"/>
    <dgm:cxn modelId="{EB1E0B60-E074-411E-8D86-E18E1C34C134}" srcId="{FFE7C3FB-0133-4D05-87ED-416DCE9B6A38}" destId="{724C5BD9-73B1-4139-927C-BC1C7F5C876C}" srcOrd="1" destOrd="0" parTransId="{F1DC9EE7-6A40-4E0C-810F-39168450EB91}" sibTransId="{F0C76636-A54E-46CD-A119-984ADFEEC3E1}"/>
    <dgm:cxn modelId="{0F5ED86A-3A4A-4C28-A397-F36630684E35}" type="presOf" srcId="{04271300-B3A2-4DB3-A34E-54E31B312C4E}" destId="{FC71E6E6-3B28-4C18-80BF-25E126094BB6}" srcOrd="1" destOrd="0" presId="urn:microsoft.com/office/officeart/2005/8/layout/list1"/>
    <dgm:cxn modelId="{533C276C-7DCB-4FAB-AA49-E4040C2BF32B}" type="presOf" srcId="{3A152F38-F67D-4CA7-9E38-9F019E098D8D}" destId="{CEE2880A-78BD-40BB-A60F-4520C3D51FD6}" srcOrd="1" destOrd="0" presId="urn:microsoft.com/office/officeart/2005/8/layout/list1"/>
    <dgm:cxn modelId="{DC54D84D-F740-41A2-97FE-2ADB49577771}" type="presOf" srcId="{724C5BD9-73B1-4139-927C-BC1C7F5C876C}" destId="{F2450112-C01D-4AC3-89AD-86C5545F60C1}" srcOrd="1" destOrd="0" presId="urn:microsoft.com/office/officeart/2005/8/layout/list1"/>
    <dgm:cxn modelId="{6EF23EC3-E8D2-47B6-A121-A95BB105DAB5}" type="presOf" srcId="{724C5BD9-73B1-4139-927C-BC1C7F5C876C}" destId="{0A270EFA-6474-4191-9EC4-83430C7DAF03}" srcOrd="0" destOrd="0" presId="urn:microsoft.com/office/officeart/2005/8/layout/list1"/>
    <dgm:cxn modelId="{F37E0EDE-28AB-47F4-B1C9-731D199D64C0}" srcId="{FFE7C3FB-0133-4D05-87ED-416DCE9B6A38}" destId="{04271300-B3A2-4DB3-A34E-54E31B312C4E}" srcOrd="2" destOrd="0" parTransId="{2A3B24F3-3F21-4643-8CB4-E1AB7E0CA73C}" sibTransId="{2FE3F450-940E-4CDD-B67C-7EC48E9F7E6D}"/>
    <dgm:cxn modelId="{5B2238ED-2CF6-4448-A9FE-A03268F81856}" type="presOf" srcId="{FFE7C3FB-0133-4D05-87ED-416DCE9B6A38}" destId="{4529D811-B1F0-47EF-AEC3-4C0184082E29}" srcOrd="0" destOrd="0" presId="urn:microsoft.com/office/officeart/2005/8/layout/list1"/>
    <dgm:cxn modelId="{C0520DFB-B0F7-4A5C-9440-0B834BFAE78E}" type="presOf" srcId="{04271300-B3A2-4DB3-A34E-54E31B312C4E}" destId="{B295EA4E-54C7-421B-AF4C-499D9C6DF01F}" srcOrd="0" destOrd="0" presId="urn:microsoft.com/office/officeart/2005/8/layout/list1"/>
    <dgm:cxn modelId="{E504F4FF-A42C-491E-9A98-FF0901E31A4F}" srcId="{FFE7C3FB-0133-4D05-87ED-416DCE9B6A38}" destId="{3A152F38-F67D-4CA7-9E38-9F019E098D8D}" srcOrd="0" destOrd="0" parTransId="{D1B19B1E-2217-4D7C-B353-E03C272CED63}" sibTransId="{B0A5FCEA-B0BF-4C50-A6B1-A22689342E82}"/>
    <dgm:cxn modelId="{8E9C32EA-0BED-4CC0-8AEF-D400C24B4C10}" type="presParOf" srcId="{4529D811-B1F0-47EF-AEC3-4C0184082E29}" destId="{B7C1BDB1-4442-47FA-AA95-151E84827B64}" srcOrd="0" destOrd="0" presId="urn:microsoft.com/office/officeart/2005/8/layout/list1"/>
    <dgm:cxn modelId="{1E2FC94B-BB89-4E12-AE96-552D1FB1E978}" type="presParOf" srcId="{B7C1BDB1-4442-47FA-AA95-151E84827B64}" destId="{8F92A4AC-8B52-4B8A-A05A-8B477828A5C8}" srcOrd="0" destOrd="0" presId="urn:microsoft.com/office/officeart/2005/8/layout/list1"/>
    <dgm:cxn modelId="{D953E75C-631A-451A-8A8E-BEB87C6FAAEF}" type="presParOf" srcId="{B7C1BDB1-4442-47FA-AA95-151E84827B64}" destId="{CEE2880A-78BD-40BB-A60F-4520C3D51FD6}" srcOrd="1" destOrd="0" presId="urn:microsoft.com/office/officeart/2005/8/layout/list1"/>
    <dgm:cxn modelId="{82F45073-9C58-4FD5-91D3-319084B02369}" type="presParOf" srcId="{4529D811-B1F0-47EF-AEC3-4C0184082E29}" destId="{3F9D2BC8-4D8B-4B42-A130-03060B6C6B82}" srcOrd="1" destOrd="0" presId="urn:microsoft.com/office/officeart/2005/8/layout/list1"/>
    <dgm:cxn modelId="{62403CF4-8FC6-402E-B657-00B78DE9B59A}" type="presParOf" srcId="{4529D811-B1F0-47EF-AEC3-4C0184082E29}" destId="{3140DFF6-C984-4578-829C-7CF0CC237C83}" srcOrd="2" destOrd="0" presId="urn:microsoft.com/office/officeart/2005/8/layout/list1"/>
    <dgm:cxn modelId="{070D86FA-B238-4D12-B62F-1A88801BE23B}" type="presParOf" srcId="{4529D811-B1F0-47EF-AEC3-4C0184082E29}" destId="{8BC784E0-E471-4C5C-AA9F-ED9E10A9B052}" srcOrd="3" destOrd="0" presId="urn:microsoft.com/office/officeart/2005/8/layout/list1"/>
    <dgm:cxn modelId="{7C30EC38-3322-4BDB-89D4-0A4D5C095420}" type="presParOf" srcId="{4529D811-B1F0-47EF-AEC3-4C0184082E29}" destId="{1379E4AB-69C7-4071-B3FD-1EF6A76C2B59}" srcOrd="4" destOrd="0" presId="urn:microsoft.com/office/officeart/2005/8/layout/list1"/>
    <dgm:cxn modelId="{A13C4107-AD23-4ED7-B714-5E17324DE4D2}" type="presParOf" srcId="{1379E4AB-69C7-4071-B3FD-1EF6A76C2B59}" destId="{0A270EFA-6474-4191-9EC4-83430C7DAF03}" srcOrd="0" destOrd="0" presId="urn:microsoft.com/office/officeart/2005/8/layout/list1"/>
    <dgm:cxn modelId="{B2A707F2-1169-41BB-9D54-BC310F938CB4}" type="presParOf" srcId="{1379E4AB-69C7-4071-B3FD-1EF6A76C2B59}" destId="{F2450112-C01D-4AC3-89AD-86C5545F60C1}" srcOrd="1" destOrd="0" presId="urn:microsoft.com/office/officeart/2005/8/layout/list1"/>
    <dgm:cxn modelId="{8F3519E5-CC97-4E77-87FA-B0596C9EF665}" type="presParOf" srcId="{4529D811-B1F0-47EF-AEC3-4C0184082E29}" destId="{0D9CD203-E6FF-489F-8EB7-87A6C9C907AB}" srcOrd="5" destOrd="0" presId="urn:microsoft.com/office/officeart/2005/8/layout/list1"/>
    <dgm:cxn modelId="{329C0AFE-B282-4DC3-9D2D-58142DD1CA01}" type="presParOf" srcId="{4529D811-B1F0-47EF-AEC3-4C0184082E29}" destId="{BD2B5313-E554-43F7-92B9-21127E3F93AD}" srcOrd="6" destOrd="0" presId="urn:microsoft.com/office/officeart/2005/8/layout/list1"/>
    <dgm:cxn modelId="{81F18230-0495-42BE-8FBE-F84EB904148B}" type="presParOf" srcId="{4529D811-B1F0-47EF-AEC3-4C0184082E29}" destId="{FF73C4B9-8014-4338-BC7C-68F4BB92D321}" srcOrd="7" destOrd="0" presId="urn:microsoft.com/office/officeart/2005/8/layout/list1"/>
    <dgm:cxn modelId="{D24156FB-53E9-4D6A-B1D8-D0F8C25A7387}" type="presParOf" srcId="{4529D811-B1F0-47EF-AEC3-4C0184082E29}" destId="{713630DC-ED45-4BB7-94CB-71B81A63C2B0}" srcOrd="8" destOrd="0" presId="urn:microsoft.com/office/officeart/2005/8/layout/list1"/>
    <dgm:cxn modelId="{DF764C3B-A48B-4774-B045-2A3A77A603F8}" type="presParOf" srcId="{713630DC-ED45-4BB7-94CB-71B81A63C2B0}" destId="{B295EA4E-54C7-421B-AF4C-499D9C6DF01F}" srcOrd="0" destOrd="0" presId="urn:microsoft.com/office/officeart/2005/8/layout/list1"/>
    <dgm:cxn modelId="{91DFB0CF-A23E-42A9-9CAA-FFC2DF8EE838}" type="presParOf" srcId="{713630DC-ED45-4BB7-94CB-71B81A63C2B0}" destId="{FC71E6E6-3B28-4C18-80BF-25E126094BB6}" srcOrd="1" destOrd="0" presId="urn:microsoft.com/office/officeart/2005/8/layout/list1"/>
    <dgm:cxn modelId="{5D547958-30E7-49AB-889A-25704A2BF0B2}" type="presParOf" srcId="{4529D811-B1F0-47EF-AEC3-4C0184082E29}" destId="{4F386EEC-3C6F-410E-898C-E3E19D5E79F9}" srcOrd="9" destOrd="0" presId="urn:microsoft.com/office/officeart/2005/8/layout/list1"/>
    <dgm:cxn modelId="{5AFEC0D8-CDA2-4BF6-87CD-7FAD3FE8028E}" type="presParOf" srcId="{4529D811-B1F0-47EF-AEC3-4C0184082E29}" destId="{5FF62EC9-DCA1-4180-83EE-F874E48A26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5941C-EC76-4CD6-B323-A626808B218A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46B12990-4A2F-4BFD-B719-4F6554103FB7}">
      <dgm:prSet phldrT="[Texto]" custT="1"/>
      <dgm:spPr/>
      <dgm:t>
        <a:bodyPr/>
        <a:lstStyle/>
        <a:p>
          <a:r>
            <a:rPr lang="es-ES" sz="2400" dirty="0"/>
            <a:t>MDSF</a:t>
          </a:r>
          <a:endParaRPr lang="es-CL" sz="2400" dirty="0"/>
        </a:p>
      </dgm:t>
    </dgm:pt>
    <dgm:pt modelId="{26BFDB12-CFA6-4EA5-B639-86A4C28F67DE}" type="parTrans" cxnId="{1DB0EBF4-CC12-4967-ABF7-D2C3E0D8DCD7}">
      <dgm:prSet/>
      <dgm:spPr/>
      <dgm:t>
        <a:bodyPr/>
        <a:lstStyle/>
        <a:p>
          <a:endParaRPr lang="es-CL"/>
        </a:p>
      </dgm:t>
    </dgm:pt>
    <dgm:pt modelId="{C54EE539-5447-4347-AC1D-5F005A9DE3E2}" type="sibTrans" cxnId="{1DB0EBF4-CC12-4967-ABF7-D2C3E0D8DCD7}">
      <dgm:prSet/>
      <dgm:spPr/>
      <dgm:t>
        <a:bodyPr/>
        <a:lstStyle/>
        <a:p>
          <a:endParaRPr lang="es-CL"/>
        </a:p>
      </dgm:t>
    </dgm:pt>
    <dgm:pt modelId="{80258514-0420-49BA-A286-5B0383FB1460}">
      <dgm:prSet phldrT="[Texto]" custT="1"/>
      <dgm:spPr/>
      <dgm:t>
        <a:bodyPr/>
        <a:lstStyle/>
        <a:p>
          <a:r>
            <a:rPr lang="es-ES" sz="2000" dirty="0"/>
            <a:t>Incorporación contrapartes PASMI Salud y HPV en Red Regional</a:t>
          </a:r>
          <a:endParaRPr lang="es-CL" sz="2000" dirty="0"/>
        </a:p>
      </dgm:t>
    </dgm:pt>
    <dgm:pt modelId="{EB269CD0-1311-4E4F-874D-9CBAB4EA8B91}" type="parTrans" cxnId="{887A69EF-DEE9-4F90-96A6-C0385B45CA3A}">
      <dgm:prSet/>
      <dgm:spPr/>
      <dgm:t>
        <a:bodyPr/>
        <a:lstStyle/>
        <a:p>
          <a:endParaRPr lang="es-CL"/>
        </a:p>
      </dgm:t>
    </dgm:pt>
    <dgm:pt modelId="{FE91B0D2-6267-4899-A6F7-F03839E4805D}" type="sibTrans" cxnId="{887A69EF-DEE9-4F90-96A6-C0385B45CA3A}">
      <dgm:prSet/>
      <dgm:spPr/>
      <dgm:t>
        <a:bodyPr/>
        <a:lstStyle/>
        <a:p>
          <a:endParaRPr lang="es-CL"/>
        </a:p>
      </dgm:t>
    </dgm:pt>
    <dgm:pt modelId="{067613E6-A56A-44CC-801E-D732D0C6587B}">
      <dgm:prSet phldrT="[Texto]" custT="1"/>
      <dgm:spPr/>
      <dgm:t>
        <a:bodyPr/>
        <a:lstStyle/>
        <a:p>
          <a:r>
            <a:rPr lang="es-ES" sz="2000" dirty="0"/>
            <a:t>Monitoreo programa en tanto prestación ChCC, alertas y resolución en Red ChCC en tanto grupo priorizado</a:t>
          </a:r>
          <a:endParaRPr lang="es-CL" sz="2000" dirty="0"/>
        </a:p>
      </dgm:t>
    </dgm:pt>
    <dgm:pt modelId="{63015399-70DC-4AC9-87E1-076D350AA8B2}" type="parTrans" cxnId="{99002B3B-465C-403E-BF7D-37EA5B98791A}">
      <dgm:prSet/>
      <dgm:spPr/>
      <dgm:t>
        <a:bodyPr/>
        <a:lstStyle/>
        <a:p>
          <a:endParaRPr lang="es-CL"/>
        </a:p>
      </dgm:t>
    </dgm:pt>
    <dgm:pt modelId="{64445CEE-77EB-455A-8309-423DEF6D267C}" type="sibTrans" cxnId="{99002B3B-465C-403E-BF7D-37EA5B98791A}">
      <dgm:prSet/>
      <dgm:spPr/>
      <dgm:t>
        <a:bodyPr/>
        <a:lstStyle/>
        <a:p>
          <a:endParaRPr lang="es-CL"/>
        </a:p>
      </dgm:t>
    </dgm:pt>
    <dgm:pt modelId="{7723CE10-41FE-454D-AE10-6FD400800658}">
      <dgm:prSet phldrT="[Texto]" custT="1"/>
      <dgm:spPr/>
      <dgm:t>
        <a:bodyPr/>
        <a:lstStyle/>
        <a:p>
          <a:r>
            <a:rPr lang="es-ES" sz="2400" dirty="0"/>
            <a:t>MINSAL</a:t>
          </a:r>
          <a:endParaRPr lang="es-CL" sz="2400" dirty="0"/>
        </a:p>
      </dgm:t>
    </dgm:pt>
    <dgm:pt modelId="{C7970D52-14C1-41BB-A241-5652A3E5050E}" type="parTrans" cxnId="{7802861E-50E9-4067-861F-66BF6C6B453B}">
      <dgm:prSet/>
      <dgm:spPr/>
      <dgm:t>
        <a:bodyPr/>
        <a:lstStyle/>
        <a:p>
          <a:endParaRPr lang="es-CL"/>
        </a:p>
      </dgm:t>
    </dgm:pt>
    <dgm:pt modelId="{2313D188-594F-4075-9869-3286444E86C1}" type="sibTrans" cxnId="{7802861E-50E9-4067-861F-66BF6C6B453B}">
      <dgm:prSet/>
      <dgm:spPr/>
      <dgm:t>
        <a:bodyPr/>
        <a:lstStyle/>
        <a:p>
          <a:endParaRPr lang="es-CL"/>
        </a:p>
      </dgm:t>
    </dgm:pt>
    <dgm:pt modelId="{4E503AFE-DE98-4FC6-AA0A-F3D4EB61A3C3}">
      <dgm:prSet phldrT="[Texto]" custT="1"/>
      <dgm:spPr/>
      <dgm:t>
        <a:bodyPr/>
        <a:lstStyle/>
        <a:p>
          <a:r>
            <a:rPr lang="es-ES" sz="2000" dirty="0"/>
            <a:t>Monitoreo y supervisión de recuperación atenciones e indicadores programáticos</a:t>
          </a:r>
          <a:endParaRPr lang="es-CL" sz="2000" dirty="0"/>
        </a:p>
      </dgm:t>
    </dgm:pt>
    <dgm:pt modelId="{CD4A6D4F-38B6-4F88-9B60-B2FC306E1CDA}" type="parTrans" cxnId="{2DD53F5B-DAEF-4D03-A74D-FBA50221E6C5}">
      <dgm:prSet/>
      <dgm:spPr/>
      <dgm:t>
        <a:bodyPr/>
        <a:lstStyle/>
        <a:p>
          <a:endParaRPr lang="es-CL"/>
        </a:p>
      </dgm:t>
    </dgm:pt>
    <dgm:pt modelId="{28D92611-9037-42DF-9F3E-8729FD3CEFD5}" type="sibTrans" cxnId="{2DD53F5B-DAEF-4D03-A74D-FBA50221E6C5}">
      <dgm:prSet/>
      <dgm:spPr/>
      <dgm:t>
        <a:bodyPr/>
        <a:lstStyle/>
        <a:p>
          <a:endParaRPr lang="es-CL"/>
        </a:p>
      </dgm:t>
    </dgm:pt>
    <dgm:pt modelId="{EB49299D-3861-4476-90FE-92B7DFD08A24}">
      <dgm:prSet phldrT="[Texto]" custT="1"/>
      <dgm:spPr/>
      <dgm:t>
        <a:bodyPr/>
        <a:lstStyle/>
        <a:p>
          <a:r>
            <a:rPr lang="es-ES" sz="2000" dirty="0"/>
            <a:t>Monitoreo y supervisión programática de regularización registro SRDM</a:t>
          </a:r>
          <a:endParaRPr lang="es-CL" sz="2000" dirty="0"/>
        </a:p>
      </dgm:t>
    </dgm:pt>
    <dgm:pt modelId="{70DC1C81-8DBF-4F54-970D-ECEF9A06B0F8}" type="parTrans" cxnId="{30A9BCA6-3458-4253-9326-D10E06CD6FA9}">
      <dgm:prSet/>
      <dgm:spPr/>
      <dgm:t>
        <a:bodyPr/>
        <a:lstStyle/>
        <a:p>
          <a:endParaRPr lang="es-CL"/>
        </a:p>
      </dgm:t>
    </dgm:pt>
    <dgm:pt modelId="{C9599E73-0330-4DC5-ADC0-D9F5DD090BD8}" type="sibTrans" cxnId="{30A9BCA6-3458-4253-9326-D10E06CD6FA9}">
      <dgm:prSet/>
      <dgm:spPr/>
      <dgm:t>
        <a:bodyPr/>
        <a:lstStyle/>
        <a:p>
          <a:endParaRPr lang="es-CL"/>
        </a:p>
      </dgm:t>
    </dgm:pt>
    <dgm:pt modelId="{7B12B4C6-22BC-4143-AA8B-316827D6A936}">
      <dgm:prSet phldrT="[Texto]" custT="1"/>
      <dgm:spPr/>
      <dgm:t>
        <a:bodyPr/>
        <a:lstStyle/>
        <a:p>
          <a:r>
            <a:rPr lang="es-ES" sz="2400" dirty="0"/>
            <a:t>HPV</a:t>
          </a:r>
          <a:endParaRPr lang="es-CL" sz="2400" dirty="0"/>
        </a:p>
      </dgm:t>
    </dgm:pt>
    <dgm:pt modelId="{5742C420-DB67-4DF5-9CE5-CE6FD92F37ED}" type="parTrans" cxnId="{CBFF4082-1F6F-4DC5-9419-0583A4A48381}">
      <dgm:prSet/>
      <dgm:spPr/>
      <dgm:t>
        <a:bodyPr/>
        <a:lstStyle/>
        <a:p>
          <a:endParaRPr lang="es-CL"/>
        </a:p>
      </dgm:t>
    </dgm:pt>
    <dgm:pt modelId="{EE2345EE-E630-4F35-BB37-2C37F1EB04F3}" type="sibTrans" cxnId="{CBFF4082-1F6F-4DC5-9419-0583A4A48381}">
      <dgm:prSet/>
      <dgm:spPr/>
      <dgm:t>
        <a:bodyPr/>
        <a:lstStyle/>
        <a:p>
          <a:endParaRPr lang="es-CL"/>
        </a:p>
      </dgm:t>
    </dgm:pt>
    <dgm:pt modelId="{67737DE1-B137-4C98-A328-5180DFA66E7A}">
      <dgm:prSet phldrT="[Texto]" custT="1"/>
      <dgm:spPr/>
      <dgm:t>
        <a:bodyPr/>
        <a:lstStyle/>
        <a:p>
          <a:r>
            <a:rPr lang="es-ES" sz="2000" dirty="0"/>
            <a:t>Monitoreo flujos, sistematización y presentación resultados informes comunales HPV – PASMI en Mesa Regional (Julio y Dic de cada año)</a:t>
          </a:r>
          <a:endParaRPr lang="es-CL" sz="2000" dirty="0"/>
        </a:p>
      </dgm:t>
    </dgm:pt>
    <dgm:pt modelId="{6E4781D6-7E22-47F7-8672-8377AC8312A6}" type="parTrans" cxnId="{C4C4556C-EDA5-4D6D-92D1-5FCCB37F1E7C}">
      <dgm:prSet/>
      <dgm:spPr/>
      <dgm:t>
        <a:bodyPr/>
        <a:lstStyle/>
        <a:p>
          <a:endParaRPr lang="es-CL"/>
        </a:p>
      </dgm:t>
    </dgm:pt>
    <dgm:pt modelId="{28338149-EB8D-4AED-B29B-2D2162585763}" type="sibTrans" cxnId="{C4C4556C-EDA5-4D6D-92D1-5FCCB37F1E7C}">
      <dgm:prSet/>
      <dgm:spPr/>
      <dgm:t>
        <a:bodyPr/>
        <a:lstStyle/>
        <a:p>
          <a:endParaRPr lang="es-CL"/>
        </a:p>
      </dgm:t>
    </dgm:pt>
    <dgm:pt modelId="{702A2D4E-F8F2-41A2-AC80-B2F8923C96E3}">
      <dgm:prSet phldrT="[Texto]" custT="1"/>
      <dgm:spPr/>
      <dgm:t>
        <a:bodyPr/>
        <a:lstStyle/>
        <a:p>
          <a:r>
            <a:rPr lang="es-ES" sz="2000" dirty="0"/>
            <a:t>Participación en Red Regional ChCC </a:t>
          </a:r>
          <a:endParaRPr lang="es-CL" sz="2000" dirty="0"/>
        </a:p>
      </dgm:t>
    </dgm:pt>
    <dgm:pt modelId="{52EE3AC9-B4E4-438C-AA8C-64AF0EFC0722}" type="parTrans" cxnId="{D8116957-9672-4F42-84FE-E0D97DEF23E6}">
      <dgm:prSet/>
      <dgm:spPr/>
      <dgm:t>
        <a:bodyPr/>
        <a:lstStyle/>
        <a:p>
          <a:endParaRPr lang="es-CL"/>
        </a:p>
      </dgm:t>
    </dgm:pt>
    <dgm:pt modelId="{B583E633-471A-4EB0-B475-4146644EE1F9}" type="sibTrans" cxnId="{D8116957-9672-4F42-84FE-E0D97DEF23E6}">
      <dgm:prSet/>
      <dgm:spPr/>
      <dgm:t>
        <a:bodyPr/>
        <a:lstStyle/>
        <a:p>
          <a:endParaRPr lang="es-CL"/>
        </a:p>
      </dgm:t>
    </dgm:pt>
    <dgm:pt modelId="{BDF5D7E7-CA14-4262-85E3-D955E7C66E42}" type="pres">
      <dgm:prSet presAssocID="{2A25941C-EC76-4CD6-B323-A626808B218A}" presName="linearFlow" presStyleCnt="0">
        <dgm:presLayoutVars>
          <dgm:dir/>
          <dgm:animLvl val="lvl"/>
          <dgm:resizeHandles val="exact"/>
        </dgm:presLayoutVars>
      </dgm:prSet>
      <dgm:spPr/>
    </dgm:pt>
    <dgm:pt modelId="{FD84A6B0-D2B1-43A0-BF56-89499118CCFF}" type="pres">
      <dgm:prSet presAssocID="{46B12990-4A2F-4BFD-B719-4F6554103FB7}" presName="composite" presStyleCnt="0"/>
      <dgm:spPr/>
    </dgm:pt>
    <dgm:pt modelId="{B3C682DD-FDB6-4BC5-B14A-6677F22FD6E6}" type="pres">
      <dgm:prSet presAssocID="{46B12990-4A2F-4BFD-B719-4F6554103FB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67EC242-5751-4C94-B70A-814FC7C5D53D}" type="pres">
      <dgm:prSet presAssocID="{46B12990-4A2F-4BFD-B719-4F6554103FB7}" presName="descendantText" presStyleLbl="alignAcc1" presStyleIdx="0" presStyleCnt="3">
        <dgm:presLayoutVars>
          <dgm:bulletEnabled val="1"/>
        </dgm:presLayoutVars>
      </dgm:prSet>
      <dgm:spPr/>
    </dgm:pt>
    <dgm:pt modelId="{651BACA1-F672-43AE-8D4D-9727FDFAF2B2}" type="pres">
      <dgm:prSet presAssocID="{C54EE539-5447-4347-AC1D-5F005A9DE3E2}" presName="sp" presStyleCnt="0"/>
      <dgm:spPr/>
    </dgm:pt>
    <dgm:pt modelId="{E97E2CAE-D88F-4B7E-A2EA-0BE7C5D2B1B1}" type="pres">
      <dgm:prSet presAssocID="{7723CE10-41FE-454D-AE10-6FD400800658}" presName="composite" presStyleCnt="0"/>
      <dgm:spPr/>
    </dgm:pt>
    <dgm:pt modelId="{340BDC2A-533D-4FD3-BBD8-02720BF5F09A}" type="pres">
      <dgm:prSet presAssocID="{7723CE10-41FE-454D-AE10-6FD40080065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4114837-5F53-4991-AF09-41DFDC40B4D7}" type="pres">
      <dgm:prSet presAssocID="{7723CE10-41FE-454D-AE10-6FD400800658}" presName="descendantText" presStyleLbl="alignAcc1" presStyleIdx="1" presStyleCnt="3" custScaleY="124043" custLinFactNeighborX="0">
        <dgm:presLayoutVars>
          <dgm:bulletEnabled val="1"/>
        </dgm:presLayoutVars>
      </dgm:prSet>
      <dgm:spPr/>
    </dgm:pt>
    <dgm:pt modelId="{6314372D-4C6A-43C7-9F20-894C0B4FF674}" type="pres">
      <dgm:prSet presAssocID="{2313D188-594F-4075-9869-3286444E86C1}" presName="sp" presStyleCnt="0"/>
      <dgm:spPr/>
    </dgm:pt>
    <dgm:pt modelId="{0A0EF041-C976-44F9-8123-5C3AFBD9EF42}" type="pres">
      <dgm:prSet presAssocID="{7B12B4C6-22BC-4143-AA8B-316827D6A936}" presName="composite" presStyleCnt="0"/>
      <dgm:spPr/>
    </dgm:pt>
    <dgm:pt modelId="{93851309-0A4B-48D2-9FE2-44B897968E0A}" type="pres">
      <dgm:prSet presAssocID="{7B12B4C6-22BC-4143-AA8B-316827D6A93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BFA2A3D-622B-4961-B62C-B39E193DD0F8}" type="pres">
      <dgm:prSet presAssocID="{7B12B4C6-22BC-4143-AA8B-316827D6A936}" presName="descendantText" presStyleLbl="alignAcc1" presStyleIdx="2" presStyleCnt="3" custScaleY="136372" custLinFactNeighborY="13285">
        <dgm:presLayoutVars>
          <dgm:bulletEnabled val="1"/>
        </dgm:presLayoutVars>
      </dgm:prSet>
      <dgm:spPr/>
    </dgm:pt>
  </dgm:ptLst>
  <dgm:cxnLst>
    <dgm:cxn modelId="{7802861E-50E9-4067-861F-66BF6C6B453B}" srcId="{2A25941C-EC76-4CD6-B323-A626808B218A}" destId="{7723CE10-41FE-454D-AE10-6FD400800658}" srcOrd="1" destOrd="0" parTransId="{C7970D52-14C1-41BB-A241-5652A3E5050E}" sibTransId="{2313D188-594F-4075-9869-3286444E86C1}"/>
    <dgm:cxn modelId="{349BC931-361A-42C6-89C1-201EBD6EE037}" type="presOf" srcId="{67737DE1-B137-4C98-A328-5180DFA66E7A}" destId="{ABFA2A3D-622B-4961-B62C-B39E193DD0F8}" srcOrd="0" destOrd="0" presId="urn:microsoft.com/office/officeart/2005/8/layout/chevron2"/>
    <dgm:cxn modelId="{175C7336-4449-49CD-BD4E-6345D5B8E51B}" type="presOf" srcId="{067613E6-A56A-44CC-801E-D732D0C6587B}" destId="{767EC242-5751-4C94-B70A-814FC7C5D53D}" srcOrd="0" destOrd="1" presId="urn:microsoft.com/office/officeart/2005/8/layout/chevron2"/>
    <dgm:cxn modelId="{99002B3B-465C-403E-BF7D-37EA5B98791A}" srcId="{46B12990-4A2F-4BFD-B719-4F6554103FB7}" destId="{067613E6-A56A-44CC-801E-D732D0C6587B}" srcOrd="1" destOrd="0" parTransId="{63015399-70DC-4AC9-87E1-076D350AA8B2}" sibTransId="{64445CEE-77EB-455A-8309-423DEF6D267C}"/>
    <dgm:cxn modelId="{2DD53F5B-DAEF-4D03-A74D-FBA50221E6C5}" srcId="{7723CE10-41FE-454D-AE10-6FD400800658}" destId="{4E503AFE-DE98-4FC6-AA0A-F3D4EB61A3C3}" srcOrd="0" destOrd="0" parTransId="{CD4A6D4F-38B6-4F88-9B60-B2FC306E1CDA}" sibTransId="{28D92611-9037-42DF-9F3E-8729FD3CEFD5}"/>
    <dgm:cxn modelId="{303D9163-AB12-4143-8D59-F473B7DE42E6}" type="presOf" srcId="{2A25941C-EC76-4CD6-B323-A626808B218A}" destId="{BDF5D7E7-CA14-4262-85E3-D955E7C66E42}" srcOrd="0" destOrd="0" presId="urn:microsoft.com/office/officeart/2005/8/layout/chevron2"/>
    <dgm:cxn modelId="{C4C4556C-EDA5-4D6D-92D1-5FCCB37F1E7C}" srcId="{7B12B4C6-22BC-4143-AA8B-316827D6A936}" destId="{67737DE1-B137-4C98-A328-5180DFA66E7A}" srcOrd="0" destOrd="0" parTransId="{6E4781D6-7E22-47F7-8672-8377AC8312A6}" sibTransId="{28338149-EB8D-4AED-B29B-2D2162585763}"/>
    <dgm:cxn modelId="{5E075D72-1E40-4C63-8B2C-C4C66D5B690C}" type="presOf" srcId="{4E503AFE-DE98-4FC6-AA0A-F3D4EB61A3C3}" destId="{B4114837-5F53-4991-AF09-41DFDC40B4D7}" srcOrd="0" destOrd="0" presId="urn:microsoft.com/office/officeart/2005/8/layout/chevron2"/>
    <dgm:cxn modelId="{D8116957-9672-4F42-84FE-E0D97DEF23E6}" srcId="{7B12B4C6-22BC-4143-AA8B-316827D6A936}" destId="{702A2D4E-F8F2-41A2-AC80-B2F8923C96E3}" srcOrd="1" destOrd="0" parTransId="{52EE3AC9-B4E4-438C-AA8C-64AF0EFC0722}" sibTransId="{B583E633-471A-4EB0-B475-4146644EE1F9}"/>
    <dgm:cxn modelId="{7C436081-222C-4DAC-B230-8570C7BA550F}" type="presOf" srcId="{80258514-0420-49BA-A286-5B0383FB1460}" destId="{767EC242-5751-4C94-B70A-814FC7C5D53D}" srcOrd="0" destOrd="0" presId="urn:microsoft.com/office/officeart/2005/8/layout/chevron2"/>
    <dgm:cxn modelId="{CBFF4082-1F6F-4DC5-9419-0583A4A48381}" srcId="{2A25941C-EC76-4CD6-B323-A626808B218A}" destId="{7B12B4C6-22BC-4143-AA8B-316827D6A936}" srcOrd="2" destOrd="0" parTransId="{5742C420-DB67-4DF5-9CE5-CE6FD92F37ED}" sibTransId="{EE2345EE-E630-4F35-BB37-2C37F1EB04F3}"/>
    <dgm:cxn modelId="{08408884-5052-491F-AA15-18811A027661}" type="presOf" srcId="{46B12990-4A2F-4BFD-B719-4F6554103FB7}" destId="{B3C682DD-FDB6-4BC5-B14A-6677F22FD6E6}" srcOrd="0" destOrd="0" presId="urn:microsoft.com/office/officeart/2005/8/layout/chevron2"/>
    <dgm:cxn modelId="{C9938DA4-69E5-4C03-BC59-05636CDB47B5}" type="presOf" srcId="{7B12B4C6-22BC-4143-AA8B-316827D6A936}" destId="{93851309-0A4B-48D2-9FE2-44B897968E0A}" srcOrd="0" destOrd="0" presId="urn:microsoft.com/office/officeart/2005/8/layout/chevron2"/>
    <dgm:cxn modelId="{8FC3F2A5-781E-44EE-975B-F4110EBAAE39}" type="presOf" srcId="{7723CE10-41FE-454D-AE10-6FD400800658}" destId="{340BDC2A-533D-4FD3-BBD8-02720BF5F09A}" srcOrd="0" destOrd="0" presId="urn:microsoft.com/office/officeart/2005/8/layout/chevron2"/>
    <dgm:cxn modelId="{30A9BCA6-3458-4253-9326-D10E06CD6FA9}" srcId="{7723CE10-41FE-454D-AE10-6FD400800658}" destId="{EB49299D-3861-4476-90FE-92B7DFD08A24}" srcOrd="1" destOrd="0" parTransId="{70DC1C81-8DBF-4F54-970D-ECEF9A06B0F8}" sibTransId="{C9599E73-0330-4DC5-ADC0-D9F5DD090BD8}"/>
    <dgm:cxn modelId="{C3C2E6BE-E492-4A76-88C9-29D676631392}" type="presOf" srcId="{EB49299D-3861-4476-90FE-92B7DFD08A24}" destId="{B4114837-5F53-4991-AF09-41DFDC40B4D7}" srcOrd="0" destOrd="1" presId="urn:microsoft.com/office/officeart/2005/8/layout/chevron2"/>
    <dgm:cxn modelId="{5F2A5CC8-E1B6-4B1B-AA97-69D285AE2F4D}" type="presOf" srcId="{702A2D4E-F8F2-41A2-AC80-B2F8923C96E3}" destId="{ABFA2A3D-622B-4961-B62C-B39E193DD0F8}" srcOrd="0" destOrd="1" presId="urn:microsoft.com/office/officeart/2005/8/layout/chevron2"/>
    <dgm:cxn modelId="{887A69EF-DEE9-4F90-96A6-C0385B45CA3A}" srcId="{46B12990-4A2F-4BFD-B719-4F6554103FB7}" destId="{80258514-0420-49BA-A286-5B0383FB1460}" srcOrd="0" destOrd="0" parTransId="{EB269CD0-1311-4E4F-874D-9CBAB4EA8B91}" sibTransId="{FE91B0D2-6267-4899-A6F7-F03839E4805D}"/>
    <dgm:cxn modelId="{1DB0EBF4-CC12-4967-ABF7-D2C3E0D8DCD7}" srcId="{2A25941C-EC76-4CD6-B323-A626808B218A}" destId="{46B12990-4A2F-4BFD-B719-4F6554103FB7}" srcOrd="0" destOrd="0" parTransId="{26BFDB12-CFA6-4EA5-B639-86A4C28F67DE}" sibTransId="{C54EE539-5447-4347-AC1D-5F005A9DE3E2}"/>
    <dgm:cxn modelId="{3FD1855D-14F5-4755-A906-5C03DEF92F92}" type="presParOf" srcId="{BDF5D7E7-CA14-4262-85E3-D955E7C66E42}" destId="{FD84A6B0-D2B1-43A0-BF56-89499118CCFF}" srcOrd="0" destOrd="0" presId="urn:microsoft.com/office/officeart/2005/8/layout/chevron2"/>
    <dgm:cxn modelId="{3DAA5973-0FCD-4966-A47D-69C9B18213B0}" type="presParOf" srcId="{FD84A6B0-D2B1-43A0-BF56-89499118CCFF}" destId="{B3C682DD-FDB6-4BC5-B14A-6677F22FD6E6}" srcOrd="0" destOrd="0" presId="urn:microsoft.com/office/officeart/2005/8/layout/chevron2"/>
    <dgm:cxn modelId="{CD084DE4-CAD7-4013-8727-8D528341264F}" type="presParOf" srcId="{FD84A6B0-D2B1-43A0-BF56-89499118CCFF}" destId="{767EC242-5751-4C94-B70A-814FC7C5D53D}" srcOrd="1" destOrd="0" presId="urn:microsoft.com/office/officeart/2005/8/layout/chevron2"/>
    <dgm:cxn modelId="{5CFD6D64-B062-46E9-9DB5-78C15C4E5E11}" type="presParOf" srcId="{BDF5D7E7-CA14-4262-85E3-D955E7C66E42}" destId="{651BACA1-F672-43AE-8D4D-9727FDFAF2B2}" srcOrd="1" destOrd="0" presId="urn:microsoft.com/office/officeart/2005/8/layout/chevron2"/>
    <dgm:cxn modelId="{4702AE2B-4F78-4F87-BC42-196507A79904}" type="presParOf" srcId="{BDF5D7E7-CA14-4262-85E3-D955E7C66E42}" destId="{E97E2CAE-D88F-4B7E-A2EA-0BE7C5D2B1B1}" srcOrd="2" destOrd="0" presId="urn:microsoft.com/office/officeart/2005/8/layout/chevron2"/>
    <dgm:cxn modelId="{ABA7F672-2098-4F18-A739-CE0A2C0D2CBD}" type="presParOf" srcId="{E97E2CAE-D88F-4B7E-A2EA-0BE7C5D2B1B1}" destId="{340BDC2A-533D-4FD3-BBD8-02720BF5F09A}" srcOrd="0" destOrd="0" presId="urn:microsoft.com/office/officeart/2005/8/layout/chevron2"/>
    <dgm:cxn modelId="{D029B675-AD43-42B4-A14D-1C878768D625}" type="presParOf" srcId="{E97E2CAE-D88F-4B7E-A2EA-0BE7C5D2B1B1}" destId="{B4114837-5F53-4991-AF09-41DFDC40B4D7}" srcOrd="1" destOrd="0" presId="urn:microsoft.com/office/officeart/2005/8/layout/chevron2"/>
    <dgm:cxn modelId="{DFEADA69-587E-45CC-9A19-0B5C8AC839A1}" type="presParOf" srcId="{BDF5D7E7-CA14-4262-85E3-D955E7C66E42}" destId="{6314372D-4C6A-43C7-9F20-894C0B4FF674}" srcOrd="3" destOrd="0" presId="urn:microsoft.com/office/officeart/2005/8/layout/chevron2"/>
    <dgm:cxn modelId="{FBA35DD3-09F9-43C1-869E-F16CD7D1E79A}" type="presParOf" srcId="{BDF5D7E7-CA14-4262-85E3-D955E7C66E42}" destId="{0A0EF041-C976-44F9-8123-5C3AFBD9EF42}" srcOrd="4" destOrd="0" presId="urn:microsoft.com/office/officeart/2005/8/layout/chevron2"/>
    <dgm:cxn modelId="{2C2D1B9C-9782-4600-A948-44DDCC66A429}" type="presParOf" srcId="{0A0EF041-C976-44F9-8123-5C3AFBD9EF42}" destId="{93851309-0A4B-48D2-9FE2-44B897968E0A}" srcOrd="0" destOrd="0" presId="urn:microsoft.com/office/officeart/2005/8/layout/chevron2"/>
    <dgm:cxn modelId="{77F02E2D-EE4A-4DB6-9A33-6411BAC2E4A8}" type="presParOf" srcId="{0A0EF041-C976-44F9-8123-5C3AFBD9EF42}" destId="{ABFA2A3D-622B-4961-B62C-B39E193DD0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3CA86-CCE0-4BFE-ADF3-94572D24A4A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3D89EC2-8DE9-4C4C-AA70-122427DC7CC9}">
      <dgm:prSet phldrT="[Texto]" custT="1"/>
      <dgm:spPr/>
      <dgm:t>
        <a:bodyPr/>
        <a:lstStyle/>
        <a:p>
          <a:r>
            <a:rPr lang="es-ES" sz="2800" dirty="0"/>
            <a:t>Tutorial de digitación disponible en  </a:t>
          </a:r>
          <a:r>
            <a:rPr lang="es-CL" sz="2800" dirty="0">
              <a:hlinkClick xmlns:r="http://schemas.openxmlformats.org/officeDocument/2006/relationships" r:id="rId1"/>
            </a:rPr>
            <a:t>https://sites.google.com/view/srdm/digitación/pasmi</a:t>
          </a:r>
          <a:r>
            <a:rPr lang="es-ES" sz="2800" dirty="0"/>
            <a:t> </a:t>
          </a:r>
          <a:endParaRPr lang="es-CL" sz="2800" dirty="0"/>
        </a:p>
      </dgm:t>
    </dgm:pt>
    <dgm:pt modelId="{ECCCD78D-C2B0-44A1-AD4D-0DFF5D8807A0}" type="parTrans" cxnId="{DDFB3F1B-A91E-43DD-AF00-2BDA7668D3E0}">
      <dgm:prSet/>
      <dgm:spPr/>
      <dgm:t>
        <a:bodyPr/>
        <a:lstStyle/>
        <a:p>
          <a:endParaRPr lang="es-CL"/>
        </a:p>
      </dgm:t>
    </dgm:pt>
    <dgm:pt modelId="{2B6D628E-41E7-41E7-9302-32F6780A9904}" type="sibTrans" cxnId="{DDFB3F1B-A91E-43DD-AF00-2BDA7668D3E0}">
      <dgm:prSet/>
      <dgm:spPr/>
      <dgm:t>
        <a:bodyPr/>
        <a:lstStyle/>
        <a:p>
          <a:endParaRPr lang="es-CL"/>
        </a:p>
      </dgm:t>
    </dgm:pt>
    <dgm:pt modelId="{65F5C9C5-200D-48AD-AD23-EC91C484031F}">
      <dgm:prSet phldrT="[Texto]" custT="1"/>
      <dgm:spPr/>
      <dgm:t>
        <a:bodyPr/>
        <a:lstStyle/>
        <a:p>
          <a:r>
            <a:rPr lang="es-ES" sz="2800" dirty="0"/>
            <a:t>Mesa de ayuda SRDM vía Whatsapp</a:t>
          </a:r>
          <a:endParaRPr lang="es-CL" sz="2800" dirty="0"/>
        </a:p>
      </dgm:t>
    </dgm:pt>
    <dgm:pt modelId="{54E1B73D-36C0-4323-B42E-927F4472F8FF}" type="parTrans" cxnId="{DCC306D9-7B85-400F-8E41-6BF59A1C936B}">
      <dgm:prSet/>
      <dgm:spPr/>
      <dgm:t>
        <a:bodyPr/>
        <a:lstStyle/>
        <a:p>
          <a:endParaRPr lang="es-CL"/>
        </a:p>
      </dgm:t>
    </dgm:pt>
    <dgm:pt modelId="{5C0BC7C9-F3A8-447C-B637-8C8CA61A7535}" type="sibTrans" cxnId="{DCC306D9-7B85-400F-8E41-6BF59A1C936B}">
      <dgm:prSet/>
      <dgm:spPr/>
      <dgm:t>
        <a:bodyPr/>
        <a:lstStyle/>
        <a:p>
          <a:endParaRPr lang="es-CL"/>
        </a:p>
      </dgm:t>
    </dgm:pt>
    <dgm:pt modelId="{82AC52B1-8A7B-485D-95CC-E2AABC670E3D}">
      <dgm:prSet phldrT="[Texto]" custT="1"/>
      <dgm:spPr/>
      <dgm:t>
        <a:bodyPr/>
        <a:lstStyle/>
        <a:p>
          <a:r>
            <a:rPr lang="es-ES" sz="2800" dirty="0"/>
            <a:t>Capacitación en digitación para quienes requieran </a:t>
          </a:r>
          <a:endParaRPr lang="es-CL" sz="2800" dirty="0"/>
        </a:p>
      </dgm:t>
    </dgm:pt>
    <dgm:pt modelId="{3332E46E-2B6C-43AC-B0D2-90A26DBAC778}" type="parTrans" cxnId="{3B2B6FDF-43CD-4CC2-A75A-24E5A528A75D}">
      <dgm:prSet/>
      <dgm:spPr/>
      <dgm:t>
        <a:bodyPr/>
        <a:lstStyle/>
        <a:p>
          <a:endParaRPr lang="es-CL"/>
        </a:p>
      </dgm:t>
    </dgm:pt>
    <dgm:pt modelId="{F0CF6CB6-59C3-4070-933C-83A3A19D5F27}" type="sibTrans" cxnId="{3B2B6FDF-43CD-4CC2-A75A-24E5A528A75D}">
      <dgm:prSet/>
      <dgm:spPr/>
      <dgm:t>
        <a:bodyPr/>
        <a:lstStyle/>
        <a:p>
          <a:endParaRPr lang="es-CL"/>
        </a:p>
      </dgm:t>
    </dgm:pt>
    <dgm:pt modelId="{A52389E8-7EE8-4DA1-8DCD-1A0C7AD25B08}" type="pres">
      <dgm:prSet presAssocID="{2B93CA86-CCE0-4BFE-ADF3-94572D24A4A9}" presName="linear" presStyleCnt="0">
        <dgm:presLayoutVars>
          <dgm:dir/>
          <dgm:animLvl val="lvl"/>
          <dgm:resizeHandles val="exact"/>
        </dgm:presLayoutVars>
      </dgm:prSet>
      <dgm:spPr/>
    </dgm:pt>
    <dgm:pt modelId="{4C5B1ED2-D5F0-4B54-9DFF-CA259CC16629}" type="pres">
      <dgm:prSet presAssocID="{23D89EC2-8DE9-4C4C-AA70-122427DC7CC9}" presName="parentLin" presStyleCnt="0"/>
      <dgm:spPr/>
    </dgm:pt>
    <dgm:pt modelId="{19B44A64-054C-4297-B018-8DCDD111FAB6}" type="pres">
      <dgm:prSet presAssocID="{23D89EC2-8DE9-4C4C-AA70-122427DC7CC9}" presName="parentLeftMargin" presStyleLbl="node1" presStyleIdx="0" presStyleCnt="3"/>
      <dgm:spPr/>
    </dgm:pt>
    <dgm:pt modelId="{AD44C785-23C7-4AFA-94E6-B3C652244A09}" type="pres">
      <dgm:prSet presAssocID="{23D89EC2-8DE9-4C4C-AA70-122427DC7CC9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8FA7215D-0959-49C1-B021-C35EA52C4438}" type="pres">
      <dgm:prSet presAssocID="{23D89EC2-8DE9-4C4C-AA70-122427DC7CC9}" presName="negativeSpace" presStyleCnt="0"/>
      <dgm:spPr/>
    </dgm:pt>
    <dgm:pt modelId="{0D57B9D9-FB76-4213-BD93-96CB42C33861}" type="pres">
      <dgm:prSet presAssocID="{23D89EC2-8DE9-4C4C-AA70-122427DC7CC9}" presName="childText" presStyleLbl="conFgAcc1" presStyleIdx="0" presStyleCnt="3">
        <dgm:presLayoutVars>
          <dgm:bulletEnabled val="1"/>
        </dgm:presLayoutVars>
      </dgm:prSet>
      <dgm:spPr/>
    </dgm:pt>
    <dgm:pt modelId="{1F84CF0E-261E-4094-AEEB-B41AB72939CC}" type="pres">
      <dgm:prSet presAssocID="{2B6D628E-41E7-41E7-9302-32F6780A9904}" presName="spaceBetweenRectangles" presStyleCnt="0"/>
      <dgm:spPr/>
    </dgm:pt>
    <dgm:pt modelId="{06A0DD7B-E392-4B26-809C-9EEC30096913}" type="pres">
      <dgm:prSet presAssocID="{65F5C9C5-200D-48AD-AD23-EC91C484031F}" presName="parentLin" presStyleCnt="0"/>
      <dgm:spPr/>
    </dgm:pt>
    <dgm:pt modelId="{296B40FF-0E4D-4D43-87F2-CD3B4DA0EBFF}" type="pres">
      <dgm:prSet presAssocID="{65F5C9C5-200D-48AD-AD23-EC91C484031F}" presName="parentLeftMargin" presStyleLbl="node1" presStyleIdx="0" presStyleCnt="3"/>
      <dgm:spPr/>
    </dgm:pt>
    <dgm:pt modelId="{11BE1FB2-BCFC-42AB-A3BE-940F1A53F4C1}" type="pres">
      <dgm:prSet presAssocID="{65F5C9C5-200D-48AD-AD23-EC91C484031F}" presName="parentText" presStyleLbl="node1" presStyleIdx="1" presStyleCnt="3" custLinFactNeighborY="-11814">
        <dgm:presLayoutVars>
          <dgm:chMax val="0"/>
          <dgm:bulletEnabled val="1"/>
        </dgm:presLayoutVars>
      </dgm:prSet>
      <dgm:spPr/>
    </dgm:pt>
    <dgm:pt modelId="{30115B36-1F94-4738-999B-7C271BAEEAAF}" type="pres">
      <dgm:prSet presAssocID="{65F5C9C5-200D-48AD-AD23-EC91C484031F}" presName="negativeSpace" presStyleCnt="0"/>
      <dgm:spPr/>
    </dgm:pt>
    <dgm:pt modelId="{072298F5-4B5F-4F31-BDA7-CD7D610E039C}" type="pres">
      <dgm:prSet presAssocID="{65F5C9C5-200D-48AD-AD23-EC91C484031F}" presName="childText" presStyleLbl="conFgAcc1" presStyleIdx="1" presStyleCnt="3">
        <dgm:presLayoutVars>
          <dgm:bulletEnabled val="1"/>
        </dgm:presLayoutVars>
      </dgm:prSet>
      <dgm:spPr/>
    </dgm:pt>
    <dgm:pt modelId="{F9F07980-0D2B-4689-A155-A04893B0F289}" type="pres">
      <dgm:prSet presAssocID="{5C0BC7C9-F3A8-447C-B637-8C8CA61A7535}" presName="spaceBetweenRectangles" presStyleCnt="0"/>
      <dgm:spPr/>
    </dgm:pt>
    <dgm:pt modelId="{8BBE2CAD-7975-43FF-9D84-265C96AD5823}" type="pres">
      <dgm:prSet presAssocID="{82AC52B1-8A7B-485D-95CC-E2AABC670E3D}" presName="parentLin" presStyleCnt="0"/>
      <dgm:spPr/>
    </dgm:pt>
    <dgm:pt modelId="{5996AC6D-5256-4643-AD41-E8EDCE36DB33}" type="pres">
      <dgm:prSet presAssocID="{82AC52B1-8A7B-485D-95CC-E2AABC670E3D}" presName="parentLeftMargin" presStyleLbl="node1" presStyleIdx="1" presStyleCnt="3"/>
      <dgm:spPr/>
    </dgm:pt>
    <dgm:pt modelId="{AFB14896-768F-4730-A180-E116DFBAFC05}" type="pres">
      <dgm:prSet presAssocID="{82AC52B1-8A7B-485D-95CC-E2AABC670E3D}" presName="parentText" presStyleLbl="node1" presStyleIdx="2" presStyleCnt="3" custScaleX="137672">
        <dgm:presLayoutVars>
          <dgm:chMax val="0"/>
          <dgm:bulletEnabled val="1"/>
        </dgm:presLayoutVars>
      </dgm:prSet>
      <dgm:spPr/>
    </dgm:pt>
    <dgm:pt modelId="{CC2277F6-BC59-4B52-BA8B-D42A0372D276}" type="pres">
      <dgm:prSet presAssocID="{82AC52B1-8A7B-485D-95CC-E2AABC670E3D}" presName="negativeSpace" presStyleCnt="0"/>
      <dgm:spPr/>
    </dgm:pt>
    <dgm:pt modelId="{C3BFDC95-4ABE-4D45-8F8D-CD8F343943CA}" type="pres">
      <dgm:prSet presAssocID="{82AC52B1-8A7B-485D-95CC-E2AABC670E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A59A02-CFDD-479D-8384-49FD73966612}" type="presOf" srcId="{82AC52B1-8A7B-485D-95CC-E2AABC670E3D}" destId="{AFB14896-768F-4730-A180-E116DFBAFC05}" srcOrd="1" destOrd="0" presId="urn:microsoft.com/office/officeart/2005/8/layout/list1"/>
    <dgm:cxn modelId="{DDFB3F1B-A91E-43DD-AF00-2BDA7668D3E0}" srcId="{2B93CA86-CCE0-4BFE-ADF3-94572D24A4A9}" destId="{23D89EC2-8DE9-4C4C-AA70-122427DC7CC9}" srcOrd="0" destOrd="0" parTransId="{ECCCD78D-C2B0-44A1-AD4D-0DFF5D8807A0}" sibTransId="{2B6D628E-41E7-41E7-9302-32F6780A9904}"/>
    <dgm:cxn modelId="{858BD825-902B-4D81-9B42-50F9D55D4F42}" type="presOf" srcId="{23D89EC2-8DE9-4C4C-AA70-122427DC7CC9}" destId="{AD44C785-23C7-4AFA-94E6-B3C652244A09}" srcOrd="1" destOrd="0" presId="urn:microsoft.com/office/officeart/2005/8/layout/list1"/>
    <dgm:cxn modelId="{C36D7E3D-9A64-4F9F-8077-A335CB3714B6}" type="presOf" srcId="{23D89EC2-8DE9-4C4C-AA70-122427DC7CC9}" destId="{19B44A64-054C-4297-B018-8DCDD111FAB6}" srcOrd="0" destOrd="0" presId="urn:microsoft.com/office/officeart/2005/8/layout/list1"/>
    <dgm:cxn modelId="{5B125974-6A8F-407D-B974-663A0DC1BF11}" type="presOf" srcId="{65F5C9C5-200D-48AD-AD23-EC91C484031F}" destId="{11BE1FB2-BCFC-42AB-A3BE-940F1A53F4C1}" srcOrd="1" destOrd="0" presId="urn:microsoft.com/office/officeart/2005/8/layout/list1"/>
    <dgm:cxn modelId="{CDC44C91-E944-4E3F-9BF9-A4C0B3DD9CD8}" type="presOf" srcId="{2B93CA86-CCE0-4BFE-ADF3-94572D24A4A9}" destId="{A52389E8-7EE8-4DA1-8DCD-1A0C7AD25B08}" srcOrd="0" destOrd="0" presId="urn:microsoft.com/office/officeart/2005/8/layout/list1"/>
    <dgm:cxn modelId="{E9FA9FBE-E019-4046-9860-46E868D82A9B}" type="presOf" srcId="{82AC52B1-8A7B-485D-95CC-E2AABC670E3D}" destId="{5996AC6D-5256-4643-AD41-E8EDCE36DB33}" srcOrd="0" destOrd="0" presId="urn:microsoft.com/office/officeart/2005/8/layout/list1"/>
    <dgm:cxn modelId="{DCC306D9-7B85-400F-8E41-6BF59A1C936B}" srcId="{2B93CA86-CCE0-4BFE-ADF3-94572D24A4A9}" destId="{65F5C9C5-200D-48AD-AD23-EC91C484031F}" srcOrd="1" destOrd="0" parTransId="{54E1B73D-36C0-4323-B42E-927F4472F8FF}" sibTransId="{5C0BC7C9-F3A8-447C-B637-8C8CA61A7535}"/>
    <dgm:cxn modelId="{3B2B6FDF-43CD-4CC2-A75A-24E5A528A75D}" srcId="{2B93CA86-CCE0-4BFE-ADF3-94572D24A4A9}" destId="{82AC52B1-8A7B-485D-95CC-E2AABC670E3D}" srcOrd="2" destOrd="0" parTransId="{3332E46E-2B6C-43AC-B0D2-90A26DBAC778}" sibTransId="{F0CF6CB6-59C3-4070-933C-83A3A19D5F27}"/>
    <dgm:cxn modelId="{467DA4F9-45CB-4118-910C-723D535C7E4C}" type="presOf" srcId="{65F5C9C5-200D-48AD-AD23-EC91C484031F}" destId="{296B40FF-0E4D-4D43-87F2-CD3B4DA0EBFF}" srcOrd="0" destOrd="0" presId="urn:microsoft.com/office/officeart/2005/8/layout/list1"/>
    <dgm:cxn modelId="{574983C2-EE23-49D4-8734-73BB8D9B8731}" type="presParOf" srcId="{A52389E8-7EE8-4DA1-8DCD-1A0C7AD25B08}" destId="{4C5B1ED2-D5F0-4B54-9DFF-CA259CC16629}" srcOrd="0" destOrd="0" presId="urn:microsoft.com/office/officeart/2005/8/layout/list1"/>
    <dgm:cxn modelId="{8D2C62F2-C13C-4F8A-B1EA-585E6344A088}" type="presParOf" srcId="{4C5B1ED2-D5F0-4B54-9DFF-CA259CC16629}" destId="{19B44A64-054C-4297-B018-8DCDD111FAB6}" srcOrd="0" destOrd="0" presId="urn:microsoft.com/office/officeart/2005/8/layout/list1"/>
    <dgm:cxn modelId="{57EE8289-203F-4B2D-B198-48779CDAD008}" type="presParOf" srcId="{4C5B1ED2-D5F0-4B54-9DFF-CA259CC16629}" destId="{AD44C785-23C7-4AFA-94E6-B3C652244A09}" srcOrd="1" destOrd="0" presId="urn:microsoft.com/office/officeart/2005/8/layout/list1"/>
    <dgm:cxn modelId="{CE91FEFD-8A40-41B7-A3B4-F4E4CF8B7260}" type="presParOf" srcId="{A52389E8-7EE8-4DA1-8DCD-1A0C7AD25B08}" destId="{8FA7215D-0959-49C1-B021-C35EA52C4438}" srcOrd="1" destOrd="0" presId="urn:microsoft.com/office/officeart/2005/8/layout/list1"/>
    <dgm:cxn modelId="{82402A97-226E-4782-819B-23FC8ECEFF56}" type="presParOf" srcId="{A52389E8-7EE8-4DA1-8DCD-1A0C7AD25B08}" destId="{0D57B9D9-FB76-4213-BD93-96CB42C33861}" srcOrd="2" destOrd="0" presId="urn:microsoft.com/office/officeart/2005/8/layout/list1"/>
    <dgm:cxn modelId="{D586DA53-0677-4107-84E7-C84D23E24E37}" type="presParOf" srcId="{A52389E8-7EE8-4DA1-8DCD-1A0C7AD25B08}" destId="{1F84CF0E-261E-4094-AEEB-B41AB72939CC}" srcOrd="3" destOrd="0" presId="urn:microsoft.com/office/officeart/2005/8/layout/list1"/>
    <dgm:cxn modelId="{7C8F9ED1-1E87-4004-91B9-E5D0B012008E}" type="presParOf" srcId="{A52389E8-7EE8-4DA1-8DCD-1A0C7AD25B08}" destId="{06A0DD7B-E392-4B26-809C-9EEC30096913}" srcOrd="4" destOrd="0" presId="urn:microsoft.com/office/officeart/2005/8/layout/list1"/>
    <dgm:cxn modelId="{9208A99C-7642-4AAA-B811-D7EF35A6B1B5}" type="presParOf" srcId="{06A0DD7B-E392-4B26-809C-9EEC30096913}" destId="{296B40FF-0E4D-4D43-87F2-CD3B4DA0EBFF}" srcOrd="0" destOrd="0" presId="urn:microsoft.com/office/officeart/2005/8/layout/list1"/>
    <dgm:cxn modelId="{85D61780-E5A2-4591-87A0-DD69977113C7}" type="presParOf" srcId="{06A0DD7B-E392-4B26-809C-9EEC30096913}" destId="{11BE1FB2-BCFC-42AB-A3BE-940F1A53F4C1}" srcOrd="1" destOrd="0" presId="urn:microsoft.com/office/officeart/2005/8/layout/list1"/>
    <dgm:cxn modelId="{9F1B1A88-2FB4-452C-A4CF-29564FA8E047}" type="presParOf" srcId="{A52389E8-7EE8-4DA1-8DCD-1A0C7AD25B08}" destId="{30115B36-1F94-4738-999B-7C271BAEEAAF}" srcOrd="5" destOrd="0" presId="urn:microsoft.com/office/officeart/2005/8/layout/list1"/>
    <dgm:cxn modelId="{27A13953-1612-4493-8D6E-7E48D37090B8}" type="presParOf" srcId="{A52389E8-7EE8-4DA1-8DCD-1A0C7AD25B08}" destId="{072298F5-4B5F-4F31-BDA7-CD7D610E039C}" srcOrd="6" destOrd="0" presId="urn:microsoft.com/office/officeart/2005/8/layout/list1"/>
    <dgm:cxn modelId="{5BF63F4E-9B69-4E19-B793-926F000C651E}" type="presParOf" srcId="{A52389E8-7EE8-4DA1-8DCD-1A0C7AD25B08}" destId="{F9F07980-0D2B-4689-A155-A04893B0F289}" srcOrd="7" destOrd="0" presId="urn:microsoft.com/office/officeart/2005/8/layout/list1"/>
    <dgm:cxn modelId="{5CB04A64-0195-47BD-8C1A-9E8B67ED2D34}" type="presParOf" srcId="{A52389E8-7EE8-4DA1-8DCD-1A0C7AD25B08}" destId="{8BBE2CAD-7975-43FF-9D84-265C96AD5823}" srcOrd="8" destOrd="0" presId="urn:microsoft.com/office/officeart/2005/8/layout/list1"/>
    <dgm:cxn modelId="{2A05077C-DB7A-49F3-A918-2625C50B7CE8}" type="presParOf" srcId="{8BBE2CAD-7975-43FF-9D84-265C96AD5823}" destId="{5996AC6D-5256-4643-AD41-E8EDCE36DB33}" srcOrd="0" destOrd="0" presId="urn:microsoft.com/office/officeart/2005/8/layout/list1"/>
    <dgm:cxn modelId="{52246418-C417-4049-9B1E-B1E48C479245}" type="presParOf" srcId="{8BBE2CAD-7975-43FF-9D84-265C96AD5823}" destId="{AFB14896-768F-4730-A180-E116DFBAFC05}" srcOrd="1" destOrd="0" presId="urn:microsoft.com/office/officeart/2005/8/layout/list1"/>
    <dgm:cxn modelId="{E316C713-0B6C-4158-80D6-72032D17C642}" type="presParOf" srcId="{A52389E8-7EE8-4DA1-8DCD-1A0C7AD25B08}" destId="{CC2277F6-BC59-4B52-BA8B-D42A0372D276}" srcOrd="9" destOrd="0" presId="urn:microsoft.com/office/officeart/2005/8/layout/list1"/>
    <dgm:cxn modelId="{50946AC2-1306-41BC-97B9-02F503B39EA7}" type="presParOf" srcId="{A52389E8-7EE8-4DA1-8DCD-1A0C7AD25B08}" destId="{C3BFDC95-4ABE-4D45-8F8D-CD8F343943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98766-C730-43EA-A572-BD5593A9262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E8F5A09D-53DD-44B9-905D-8FB1E17087EC}">
      <dgm:prSet phldrT="[Texto]"/>
      <dgm:spPr/>
      <dgm:t>
        <a:bodyPr/>
        <a:lstStyle/>
        <a:p>
          <a:r>
            <a:rPr lang="es-ES" dirty="0"/>
            <a:t>En vigencia</a:t>
          </a:r>
          <a:endParaRPr lang="es-CL" dirty="0"/>
        </a:p>
      </dgm:t>
    </dgm:pt>
    <dgm:pt modelId="{977FE4CE-8BF2-4655-B246-39BCC11D439A}" type="parTrans" cxnId="{E7B70582-6B3E-4975-BC46-C05F823DB1F7}">
      <dgm:prSet/>
      <dgm:spPr/>
      <dgm:t>
        <a:bodyPr/>
        <a:lstStyle/>
        <a:p>
          <a:endParaRPr lang="es-CL"/>
        </a:p>
      </dgm:t>
    </dgm:pt>
    <dgm:pt modelId="{CAA60D25-9D45-4DEE-87BD-E68440C68E1F}" type="sibTrans" cxnId="{E7B70582-6B3E-4975-BC46-C05F823DB1F7}">
      <dgm:prSet/>
      <dgm:spPr/>
      <dgm:t>
        <a:bodyPr/>
        <a:lstStyle/>
        <a:p>
          <a:endParaRPr lang="es-CL"/>
        </a:p>
      </dgm:t>
    </dgm:pt>
    <dgm:pt modelId="{4F96FD76-0A52-4177-839E-09A1CB4A6058}">
      <dgm:prSet phldrT="[Texto]"/>
      <dgm:spPr/>
      <dgm:t>
        <a:bodyPr/>
        <a:lstStyle/>
        <a:p>
          <a:r>
            <a:rPr lang="es-ES" dirty="0"/>
            <a:t>Aplica a oferta estatal</a:t>
          </a:r>
          <a:endParaRPr lang="es-CL" dirty="0"/>
        </a:p>
      </dgm:t>
    </dgm:pt>
    <dgm:pt modelId="{E13F7BCE-AE33-49B4-B602-361238E4B398}" type="parTrans" cxnId="{E57D4603-E9B9-48C4-8702-89E2447F70E1}">
      <dgm:prSet/>
      <dgm:spPr/>
      <dgm:t>
        <a:bodyPr/>
        <a:lstStyle/>
        <a:p>
          <a:endParaRPr lang="es-CL"/>
        </a:p>
      </dgm:t>
    </dgm:pt>
    <dgm:pt modelId="{F14318B2-34BB-4D88-A71E-83B5FA978C40}" type="sibTrans" cxnId="{E57D4603-E9B9-48C4-8702-89E2447F70E1}">
      <dgm:prSet/>
      <dgm:spPr/>
      <dgm:t>
        <a:bodyPr/>
        <a:lstStyle/>
        <a:p>
          <a:endParaRPr lang="es-CL"/>
        </a:p>
      </dgm:t>
    </dgm:pt>
    <dgm:pt modelId="{9032F135-EA4B-4C60-B174-9026281182B8}">
      <dgm:prSet phldrT="[Texto]"/>
      <dgm:spPr/>
      <dgm:t>
        <a:bodyPr/>
        <a:lstStyle/>
        <a:p>
          <a:r>
            <a:rPr lang="es-ES" dirty="0"/>
            <a:t>Nuevo estándar de intersectorialidad</a:t>
          </a:r>
          <a:endParaRPr lang="es-CL" dirty="0"/>
        </a:p>
      </dgm:t>
    </dgm:pt>
    <dgm:pt modelId="{95AAE2DC-44A6-4AAE-ACCE-8017FBD43A34}" type="parTrans" cxnId="{7306DA9E-28DD-4D55-B506-55B9FCBCB07A}">
      <dgm:prSet/>
      <dgm:spPr/>
      <dgm:t>
        <a:bodyPr/>
        <a:lstStyle/>
        <a:p>
          <a:endParaRPr lang="es-CL"/>
        </a:p>
      </dgm:t>
    </dgm:pt>
    <dgm:pt modelId="{105D3029-7E9F-4E41-8F16-ABAEC53B3EBD}" type="sibTrans" cxnId="{7306DA9E-28DD-4D55-B506-55B9FCBCB07A}">
      <dgm:prSet/>
      <dgm:spPr/>
      <dgm:t>
        <a:bodyPr/>
        <a:lstStyle/>
        <a:p>
          <a:endParaRPr lang="es-CL"/>
        </a:p>
      </dgm:t>
    </dgm:pt>
    <dgm:pt modelId="{B43E2156-58E2-46F5-96DA-23015C258157}" type="pres">
      <dgm:prSet presAssocID="{A6D98766-C730-43EA-A572-BD5593A92620}" presName="linear" presStyleCnt="0">
        <dgm:presLayoutVars>
          <dgm:dir/>
          <dgm:animLvl val="lvl"/>
          <dgm:resizeHandles val="exact"/>
        </dgm:presLayoutVars>
      </dgm:prSet>
      <dgm:spPr/>
    </dgm:pt>
    <dgm:pt modelId="{045821F7-D10D-4EE0-AEDE-969278801536}" type="pres">
      <dgm:prSet presAssocID="{E8F5A09D-53DD-44B9-905D-8FB1E17087EC}" presName="parentLin" presStyleCnt="0"/>
      <dgm:spPr/>
    </dgm:pt>
    <dgm:pt modelId="{7F4FB94F-4322-449B-9AB0-FD1B9876D253}" type="pres">
      <dgm:prSet presAssocID="{E8F5A09D-53DD-44B9-905D-8FB1E17087EC}" presName="parentLeftMargin" presStyleLbl="node1" presStyleIdx="0" presStyleCnt="3"/>
      <dgm:spPr/>
    </dgm:pt>
    <dgm:pt modelId="{D768C3E2-1F47-4479-83FE-374D384D015F}" type="pres">
      <dgm:prSet presAssocID="{E8F5A09D-53DD-44B9-905D-8FB1E17087EC}" presName="parentText" presStyleLbl="node1" presStyleIdx="0" presStyleCnt="3" custScaleX="142857" custLinFactNeighborX="-6012" custLinFactNeighborY="-8284">
        <dgm:presLayoutVars>
          <dgm:chMax val="0"/>
          <dgm:bulletEnabled val="1"/>
        </dgm:presLayoutVars>
      </dgm:prSet>
      <dgm:spPr/>
    </dgm:pt>
    <dgm:pt modelId="{F77076F1-EC4F-4DC3-A694-0574A7914E61}" type="pres">
      <dgm:prSet presAssocID="{E8F5A09D-53DD-44B9-905D-8FB1E17087EC}" presName="negativeSpace" presStyleCnt="0"/>
      <dgm:spPr/>
    </dgm:pt>
    <dgm:pt modelId="{2121F2E7-D84F-47E0-B43F-C05B6EE86F2B}" type="pres">
      <dgm:prSet presAssocID="{E8F5A09D-53DD-44B9-905D-8FB1E17087EC}" presName="childText" presStyleLbl="conFgAcc1" presStyleIdx="0" presStyleCnt="3" custLinFactY="-153153" custLinFactNeighborX="-16232" custLinFactNeighborY="-200000">
        <dgm:presLayoutVars>
          <dgm:bulletEnabled val="1"/>
        </dgm:presLayoutVars>
      </dgm:prSet>
      <dgm:spPr/>
    </dgm:pt>
    <dgm:pt modelId="{383D93B7-A1AF-44AD-B1A8-B3C3B2934DDF}" type="pres">
      <dgm:prSet presAssocID="{CAA60D25-9D45-4DEE-87BD-E68440C68E1F}" presName="spaceBetweenRectangles" presStyleCnt="0"/>
      <dgm:spPr/>
    </dgm:pt>
    <dgm:pt modelId="{5C71A9AD-0DA6-4A73-BA30-DA370BB6DE0A}" type="pres">
      <dgm:prSet presAssocID="{4F96FD76-0A52-4177-839E-09A1CB4A6058}" presName="parentLin" presStyleCnt="0"/>
      <dgm:spPr/>
    </dgm:pt>
    <dgm:pt modelId="{0AC4349D-2595-4501-8541-34F8E91B62FF}" type="pres">
      <dgm:prSet presAssocID="{4F96FD76-0A52-4177-839E-09A1CB4A6058}" presName="parentLeftMargin" presStyleLbl="node1" presStyleIdx="0" presStyleCnt="3"/>
      <dgm:spPr/>
    </dgm:pt>
    <dgm:pt modelId="{4FF4FEA7-6FDF-4100-AE1A-0911DD313DA9}" type="pres">
      <dgm:prSet presAssocID="{4F96FD76-0A52-4177-839E-09A1CB4A6058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EB4A060B-4A61-46D1-808C-245294EA4312}" type="pres">
      <dgm:prSet presAssocID="{4F96FD76-0A52-4177-839E-09A1CB4A6058}" presName="negativeSpace" presStyleCnt="0"/>
      <dgm:spPr/>
    </dgm:pt>
    <dgm:pt modelId="{F4EDE8A0-C488-4974-BD00-3D85AC8B8120}" type="pres">
      <dgm:prSet presAssocID="{4F96FD76-0A52-4177-839E-09A1CB4A6058}" presName="childText" presStyleLbl="conFgAcc1" presStyleIdx="1" presStyleCnt="3">
        <dgm:presLayoutVars>
          <dgm:bulletEnabled val="1"/>
        </dgm:presLayoutVars>
      </dgm:prSet>
      <dgm:spPr/>
    </dgm:pt>
    <dgm:pt modelId="{4710F9AD-BBCE-45F9-98B0-CF2BF1E2CD2D}" type="pres">
      <dgm:prSet presAssocID="{F14318B2-34BB-4D88-A71E-83B5FA978C40}" presName="spaceBetweenRectangles" presStyleCnt="0"/>
      <dgm:spPr/>
    </dgm:pt>
    <dgm:pt modelId="{839C3D5A-6F5F-47A9-A2C6-7F46CB3CF72C}" type="pres">
      <dgm:prSet presAssocID="{9032F135-EA4B-4C60-B174-9026281182B8}" presName="parentLin" presStyleCnt="0"/>
      <dgm:spPr/>
    </dgm:pt>
    <dgm:pt modelId="{1D6F9AB3-994D-45CE-BAB7-6DB33A6FA336}" type="pres">
      <dgm:prSet presAssocID="{9032F135-EA4B-4C60-B174-9026281182B8}" presName="parentLeftMargin" presStyleLbl="node1" presStyleIdx="1" presStyleCnt="3"/>
      <dgm:spPr/>
    </dgm:pt>
    <dgm:pt modelId="{103AE3F5-B412-4F33-9908-0B512A05C8FA}" type="pres">
      <dgm:prSet presAssocID="{9032F135-EA4B-4C60-B174-9026281182B8}" presName="parentText" presStyleLbl="node1" presStyleIdx="2" presStyleCnt="3" custScaleX="142857" custLinFactNeighborX="-4618" custLinFactNeighborY="17768">
        <dgm:presLayoutVars>
          <dgm:chMax val="0"/>
          <dgm:bulletEnabled val="1"/>
        </dgm:presLayoutVars>
      </dgm:prSet>
      <dgm:spPr/>
    </dgm:pt>
    <dgm:pt modelId="{658F9506-D10D-46D2-95CC-6B99A9E9AE0F}" type="pres">
      <dgm:prSet presAssocID="{9032F135-EA4B-4C60-B174-9026281182B8}" presName="negativeSpace" presStyleCnt="0"/>
      <dgm:spPr/>
    </dgm:pt>
    <dgm:pt modelId="{B452B6DF-9E5C-4059-AAD3-49B509D46835}" type="pres">
      <dgm:prSet presAssocID="{9032F135-EA4B-4C60-B174-9026281182B8}" presName="childText" presStyleLbl="conFgAcc1" presStyleIdx="2" presStyleCnt="3" custLinFactX="1002" custLinFactY="188824" custLinFactNeighborX="100000" custLinFactNeighborY="200000">
        <dgm:presLayoutVars>
          <dgm:bulletEnabled val="1"/>
        </dgm:presLayoutVars>
      </dgm:prSet>
      <dgm:spPr/>
    </dgm:pt>
  </dgm:ptLst>
  <dgm:cxnLst>
    <dgm:cxn modelId="{E57D4603-E9B9-48C4-8702-89E2447F70E1}" srcId="{A6D98766-C730-43EA-A572-BD5593A92620}" destId="{4F96FD76-0A52-4177-839E-09A1CB4A6058}" srcOrd="1" destOrd="0" parTransId="{E13F7BCE-AE33-49B4-B602-361238E4B398}" sibTransId="{F14318B2-34BB-4D88-A71E-83B5FA978C40}"/>
    <dgm:cxn modelId="{01C9DD15-9A2B-4650-BC70-FEC1DF400F30}" type="presOf" srcId="{9032F135-EA4B-4C60-B174-9026281182B8}" destId="{1D6F9AB3-994D-45CE-BAB7-6DB33A6FA336}" srcOrd="0" destOrd="0" presId="urn:microsoft.com/office/officeart/2005/8/layout/list1"/>
    <dgm:cxn modelId="{30BA9D41-1443-4FE2-A313-64794A07B524}" type="presOf" srcId="{4F96FD76-0A52-4177-839E-09A1CB4A6058}" destId="{4FF4FEA7-6FDF-4100-AE1A-0911DD313DA9}" srcOrd="1" destOrd="0" presId="urn:microsoft.com/office/officeart/2005/8/layout/list1"/>
    <dgm:cxn modelId="{E7B70582-6B3E-4975-BC46-C05F823DB1F7}" srcId="{A6D98766-C730-43EA-A572-BD5593A92620}" destId="{E8F5A09D-53DD-44B9-905D-8FB1E17087EC}" srcOrd="0" destOrd="0" parTransId="{977FE4CE-8BF2-4655-B246-39BCC11D439A}" sibTransId="{CAA60D25-9D45-4DEE-87BD-E68440C68E1F}"/>
    <dgm:cxn modelId="{1B794F8A-5419-43BF-AA31-8766A3E460C3}" type="presOf" srcId="{E8F5A09D-53DD-44B9-905D-8FB1E17087EC}" destId="{7F4FB94F-4322-449B-9AB0-FD1B9876D253}" srcOrd="0" destOrd="0" presId="urn:microsoft.com/office/officeart/2005/8/layout/list1"/>
    <dgm:cxn modelId="{0C81E98B-5BBC-4C46-B596-A9F9D414A427}" type="presOf" srcId="{A6D98766-C730-43EA-A572-BD5593A92620}" destId="{B43E2156-58E2-46F5-96DA-23015C258157}" srcOrd="0" destOrd="0" presId="urn:microsoft.com/office/officeart/2005/8/layout/list1"/>
    <dgm:cxn modelId="{7306DA9E-28DD-4D55-B506-55B9FCBCB07A}" srcId="{A6D98766-C730-43EA-A572-BD5593A92620}" destId="{9032F135-EA4B-4C60-B174-9026281182B8}" srcOrd="2" destOrd="0" parTransId="{95AAE2DC-44A6-4AAE-ACCE-8017FBD43A34}" sibTransId="{105D3029-7E9F-4E41-8F16-ABAEC53B3EBD}"/>
    <dgm:cxn modelId="{E2B2BBAA-0232-4834-B60B-E44B5DFB6C75}" type="presOf" srcId="{E8F5A09D-53DD-44B9-905D-8FB1E17087EC}" destId="{D768C3E2-1F47-4479-83FE-374D384D015F}" srcOrd="1" destOrd="0" presId="urn:microsoft.com/office/officeart/2005/8/layout/list1"/>
    <dgm:cxn modelId="{7AABF8AC-11EF-4662-ADB1-E3D371E28AB0}" type="presOf" srcId="{4F96FD76-0A52-4177-839E-09A1CB4A6058}" destId="{0AC4349D-2595-4501-8541-34F8E91B62FF}" srcOrd="0" destOrd="0" presId="urn:microsoft.com/office/officeart/2005/8/layout/list1"/>
    <dgm:cxn modelId="{C5EB77E3-C323-41DC-9158-4FD905CE0791}" type="presOf" srcId="{9032F135-EA4B-4C60-B174-9026281182B8}" destId="{103AE3F5-B412-4F33-9908-0B512A05C8FA}" srcOrd="1" destOrd="0" presId="urn:microsoft.com/office/officeart/2005/8/layout/list1"/>
    <dgm:cxn modelId="{5575F3BB-058C-46C3-A953-011B54262378}" type="presParOf" srcId="{B43E2156-58E2-46F5-96DA-23015C258157}" destId="{045821F7-D10D-4EE0-AEDE-969278801536}" srcOrd="0" destOrd="0" presId="urn:microsoft.com/office/officeart/2005/8/layout/list1"/>
    <dgm:cxn modelId="{CEE00BBF-3CED-40BE-B362-02A4C25FC7CF}" type="presParOf" srcId="{045821F7-D10D-4EE0-AEDE-969278801536}" destId="{7F4FB94F-4322-449B-9AB0-FD1B9876D253}" srcOrd="0" destOrd="0" presId="urn:microsoft.com/office/officeart/2005/8/layout/list1"/>
    <dgm:cxn modelId="{39B880CB-DC09-462E-A94A-FB98EA50BFBF}" type="presParOf" srcId="{045821F7-D10D-4EE0-AEDE-969278801536}" destId="{D768C3E2-1F47-4479-83FE-374D384D015F}" srcOrd="1" destOrd="0" presId="urn:microsoft.com/office/officeart/2005/8/layout/list1"/>
    <dgm:cxn modelId="{DEF305C6-2C14-423C-BFFA-C6423C83A5AD}" type="presParOf" srcId="{B43E2156-58E2-46F5-96DA-23015C258157}" destId="{F77076F1-EC4F-4DC3-A694-0574A7914E61}" srcOrd="1" destOrd="0" presId="urn:microsoft.com/office/officeart/2005/8/layout/list1"/>
    <dgm:cxn modelId="{5DE400E5-8081-415A-849A-04D4CCC2E067}" type="presParOf" srcId="{B43E2156-58E2-46F5-96DA-23015C258157}" destId="{2121F2E7-D84F-47E0-B43F-C05B6EE86F2B}" srcOrd="2" destOrd="0" presId="urn:microsoft.com/office/officeart/2005/8/layout/list1"/>
    <dgm:cxn modelId="{8178B58A-A017-4B84-83B7-B59892FC26F7}" type="presParOf" srcId="{B43E2156-58E2-46F5-96DA-23015C258157}" destId="{383D93B7-A1AF-44AD-B1A8-B3C3B2934DDF}" srcOrd="3" destOrd="0" presId="urn:microsoft.com/office/officeart/2005/8/layout/list1"/>
    <dgm:cxn modelId="{90847B5A-E661-4D27-83BA-AE63EFF2B76B}" type="presParOf" srcId="{B43E2156-58E2-46F5-96DA-23015C258157}" destId="{5C71A9AD-0DA6-4A73-BA30-DA370BB6DE0A}" srcOrd="4" destOrd="0" presId="urn:microsoft.com/office/officeart/2005/8/layout/list1"/>
    <dgm:cxn modelId="{A8FDCE47-38DC-4CC0-BFED-0760E8CF7C30}" type="presParOf" srcId="{5C71A9AD-0DA6-4A73-BA30-DA370BB6DE0A}" destId="{0AC4349D-2595-4501-8541-34F8E91B62FF}" srcOrd="0" destOrd="0" presId="urn:microsoft.com/office/officeart/2005/8/layout/list1"/>
    <dgm:cxn modelId="{9E907254-60BF-42AF-8F92-848129D5AE42}" type="presParOf" srcId="{5C71A9AD-0DA6-4A73-BA30-DA370BB6DE0A}" destId="{4FF4FEA7-6FDF-4100-AE1A-0911DD313DA9}" srcOrd="1" destOrd="0" presId="urn:microsoft.com/office/officeart/2005/8/layout/list1"/>
    <dgm:cxn modelId="{941E0698-039D-4A4F-A2C3-FE44635C5DF5}" type="presParOf" srcId="{B43E2156-58E2-46F5-96DA-23015C258157}" destId="{EB4A060B-4A61-46D1-808C-245294EA4312}" srcOrd="5" destOrd="0" presId="urn:microsoft.com/office/officeart/2005/8/layout/list1"/>
    <dgm:cxn modelId="{56B71049-43FB-46CF-9B12-2522DD2EA0D9}" type="presParOf" srcId="{B43E2156-58E2-46F5-96DA-23015C258157}" destId="{F4EDE8A0-C488-4974-BD00-3D85AC8B8120}" srcOrd="6" destOrd="0" presId="urn:microsoft.com/office/officeart/2005/8/layout/list1"/>
    <dgm:cxn modelId="{37B27C80-9387-455B-9322-99D0ABE89E69}" type="presParOf" srcId="{B43E2156-58E2-46F5-96DA-23015C258157}" destId="{4710F9AD-BBCE-45F9-98B0-CF2BF1E2CD2D}" srcOrd="7" destOrd="0" presId="urn:microsoft.com/office/officeart/2005/8/layout/list1"/>
    <dgm:cxn modelId="{3090E084-64EB-4300-AB9C-A7DE42392318}" type="presParOf" srcId="{B43E2156-58E2-46F5-96DA-23015C258157}" destId="{839C3D5A-6F5F-47A9-A2C6-7F46CB3CF72C}" srcOrd="8" destOrd="0" presId="urn:microsoft.com/office/officeart/2005/8/layout/list1"/>
    <dgm:cxn modelId="{93DEA28E-517A-485C-B1FC-699C599D7FAA}" type="presParOf" srcId="{839C3D5A-6F5F-47A9-A2C6-7F46CB3CF72C}" destId="{1D6F9AB3-994D-45CE-BAB7-6DB33A6FA336}" srcOrd="0" destOrd="0" presId="urn:microsoft.com/office/officeart/2005/8/layout/list1"/>
    <dgm:cxn modelId="{65D54FE3-7F0C-4952-9A52-7E6630F9ED4F}" type="presParOf" srcId="{839C3D5A-6F5F-47A9-A2C6-7F46CB3CF72C}" destId="{103AE3F5-B412-4F33-9908-0B512A05C8FA}" srcOrd="1" destOrd="0" presId="urn:microsoft.com/office/officeart/2005/8/layout/list1"/>
    <dgm:cxn modelId="{1CCFF338-9CD4-4088-A189-B7129FD34A2D}" type="presParOf" srcId="{B43E2156-58E2-46F5-96DA-23015C258157}" destId="{658F9506-D10D-46D2-95CC-6B99A9E9AE0F}" srcOrd="9" destOrd="0" presId="urn:microsoft.com/office/officeart/2005/8/layout/list1"/>
    <dgm:cxn modelId="{38085DE4-51A4-485B-9469-DB28FAFBE673}" type="presParOf" srcId="{B43E2156-58E2-46F5-96DA-23015C258157}" destId="{B452B6DF-9E5C-4059-AAD3-49B509D468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1E8E7-7BD8-48B3-A477-6E93E4FDAE73}">
      <dsp:nvSpPr>
        <dsp:cNvPr id="0" name=""/>
        <dsp:cNvSpPr/>
      </dsp:nvSpPr>
      <dsp:spPr>
        <a:xfrm>
          <a:off x="0" y="475911"/>
          <a:ext cx="5269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515AE-49D1-4C19-B9A0-DABE82D3C9AE}">
      <dsp:nvSpPr>
        <dsp:cNvPr id="0" name=""/>
        <dsp:cNvSpPr/>
      </dsp:nvSpPr>
      <dsp:spPr>
        <a:xfrm>
          <a:off x="250888" y="47871"/>
          <a:ext cx="50177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34" tIns="0" rIns="13943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Detección - Derivación</a:t>
          </a:r>
          <a:endParaRPr lang="es-CL" sz="2900" kern="1200" dirty="0"/>
        </a:p>
      </dsp:txBody>
      <dsp:txXfrm>
        <a:off x="292678" y="89661"/>
        <a:ext cx="4934187" cy="772500"/>
      </dsp:txXfrm>
    </dsp:sp>
    <dsp:sp modelId="{5D194894-46BA-4384-9C85-0E2D1294B374}">
      <dsp:nvSpPr>
        <dsp:cNvPr id="0" name=""/>
        <dsp:cNvSpPr/>
      </dsp:nvSpPr>
      <dsp:spPr>
        <a:xfrm>
          <a:off x="0" y="1791351"/>
          <a:ext cx="5269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0CFEB-46FF-49D2-9328-A9B49FD79DE3}">
      <dsp:nvSpPr>
        <dsp:cNvPr id="0" name=""/>
        <dsp:cNvSpPr/>
      </dsp:nvSpPr>
      <dsp:spPr>
        <a:xfrm>
          <a:off x="254233" y="1363311"/>
          <a:ext cx="5015051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34" tIns="0" rIns="13943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Oferta oportuna y de calidad</a:t>
          </a:r>
          <a:endParaRPr lang="es-CL" sz="2900" kern="1200" dirty="0"/>
        </a:p>
      </dsp:txBody>
      <dsp:txXfrm>
        <a:off x="296023" y="1405101"/>
        <a:ext cx="4931471" cy="772500"/>
      </dsp:txXfrm>
    </dsp:sp>
    <dsp:sp modelId="{3D76734E-FE64-4F99-A88F-62E7C68ED1F3}">
      <dsp:nvSpPr>
        <dsp:cNvPr id="0" name=""/>
        <dsp:cNvSpPr/>
      </dsp:nvSpPr>
      <dsp:spPr>
        <a:xfrm>
          <a:off x="0" y="3106791"/>
          <a:ext cx="5269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07B0A-F68C-4BAB-9A3E-8D4CA2D7E1A2}">
      <dsp:nvSpPr>
        <dsp:cNvPr id="0" name=""/>
        <dsp:cNvSpPr/>
      </dsp:nvSpPr>
      <dsp:spPr>
        <a:xfrm>
          <a:off x="250888" y="2678751"/>
          <a:ext cx="50177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34" tIns="0" rIns="13943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Intervención integral </a:t>
          </a:r>
          <a:endParaRPr lang="es-CL" sz="2900" kern="1200" dirty="0"/>
        </a:p>
      </dsp:txBody>
      <dsp:txXfrm>
        <a:off x="292678" y="2720541"/>
        <a:ext cx="4934187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0DFF6-C984-4578-829C-7CF0CC237C83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2880A-78BD-40BB-A60F-4520C3D51FD6}">
      <dsp:nvSpPr>
        <dsp:cNvPr id="0" name=""/>
        <dsp:cNvSpPr/>
      </dsp:nvSpPr>
      <dsp:spPr>
        <a:xfrm>
          <a:off x="500620" y="19448"/>
          <a:ext cx="10012402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VC’s territoriales tripartitas por región Junio – Julio 2022 </a:t>
          </a:r>
          <a:endParaRPr lang="es-CL" sz="2800" kern="1200" dirty="0"/>
        </a:p>
      </dsp:txBody>
      <dsp:txXfrm>
        <a:off x="548175" y="67003"/>
        <a:ext cx="9917292" cy="879050"/>
      </dsp:txXfrm>
    </dsp:sp>
    <dsp:sp modelId="{BD2B5313-E554-43F7-92B9-21127E3F93AD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50112-C01D-4AC3-89AD-86C5545F60C1}">
      <dsp:nvSpPr>
        <dsp:cNvPr id="0" name=""/>
        <dsp:cNvSpPr/>
      </dsp:nvSpPr>
      <dsp:spPr>
        <a:xfrm>
          <a:off x="500620" y="1516329"/>
          <a:ext cx="10012402" cy="9741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Plan de trabajo regional/comunal según indicadores </a:t>
          </a:r>
          <a:endParaRPr lang="es-CL" sz="2800" kern="1200" dirty="0"/>
        </a:p>
      </dsp:txBody>
      <dsp:txXfrm>
        <a:off x="548175" y="1563884"/>
        <a:ext cx="9917292" cy="879050"/>
      </dsp:txXfrm>
    </dsp:sp>
    <dsp:sp modelId="{5FF62EC9-DCA1-4180-83EE-F874E48A260F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1E6E6-3B28-4C18-80BF-25E126094BB6}">
      <dsp:nvSpPr>
        <dsp:cNvPr id="0" name=""/>
        <dsp:cNvSpPr/>
      </dsp:nvSpPr>
      <dsp:spPr>
        <a:xfrm>
          <a:off x="500620" y="3013209"/>
          <a:ext cx="10012402" cy="974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Construcción de Protocolo Comunal Tripartito de referencia y contra – referencia (Entrega 3 meses después de VCT)</a:t>
          </a:r>
          <a:endParaRPr lang="es-CL" sz="2800" kern="1200" dirty="0"/>
        </a:p>
      </dsp:txBody>
      <dsp:txXfrm>
        <a:off x="548175" y="3060764"/>
        <a:ext cx="9917292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682DD-FDB6-4BC5-B14A-6677F22FD6E6}">
      <dsp:nvSpPr>
        <dsp:cNvPr id="0" name=""/>
        <dsp:cNvSpPr/>
      </dsp:nvSpPr>
      <dsp:spPr>
        <a:xfrm rot="5400000">
          <a:off x="-242996" y="247255"/>
          <a:ext cx="1619975" cy="113398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MDSF</a:t>
          </a:r>
          <a:endParaRPr lang="es-CL" sz="2400" kern="1200" dirty="0"/>
        </a:p>
      </dsp:txBody>
      <dsp:txXfrm rot="-5400000">
        <a:off x="1" y="571249"/>
        <a:ext cx="1133982" cy="485993"/>
      </dsp:txXfrm>
    </dsp:sp>
    <dsp:sp modelId="{767EC242-5751-4C94-B70A-814FC7C5D53D}">
      <dsp:nvSpPr>
        <dsp:cNvPr id="0" name=""/>
        <dsp:cNvSpPr/>
      </dsp:nvSpPr>
      <dsp:spPr>
        <a:xfrm rot="5400000">
          <a:off x="4385555" y="-3247313"/>
          <a:ext cx="1052984" cy="7556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Incorporación contrapartes PASMI Salud y HPV en Red Regional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Monitoreo programa en tanto prestación ChCC, alertas y resolución en Red ChCC en tanto grupo priorizado</a:t>
          </a:r>
          <a:endParaRPr lang="es-CL" sz="2000" kern="1200" dirty="0"/>
        </a:p>
      </dsp:txBody>
      <dsp:txXfrm rot="-5400000">
        <a:off x="1133982" y="55662"/>
        <a:ext cx="7504728" cy="950180"/>
      </dsp:txXfrm>
    </dsp:sp>
    <dsp:sp modelId="{340BDC2A-533D-4FD3-BBD8-02720BF5F09A}">
      <dsp:nvSpPr>
        <dsp:cNvPr id="0" name=""/>
        <dsp:cNvSpPr/>
      </dsp:nvSpPr>
      <dsp:spPr>
        <a:xfrm rot="5400000">
          <a:off x="-242996" y="1814036"/>
          <a:ext cx="1619975" cy="1133982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MINSAL</a:t>
          </a:r>
          <a:endParaRPr lang="es-CL" sz="2400" kern="1200" dirty="0"/>
        </a:p>
      </dsp:txBody>
      <dsp:txXfrm rot="-5400000">
        <a:off x="1" y="2138030"/>
        <a:ext cx="1133982" cy="485993"/>
      </dsp:txXfrm>
    </dsp:sp>
    <dsp:sp modelId="{B4114837-5F53-4991-AF09-41DFDC40B4D7}">
      <dsp:nvSpPr>
        <dsp:cNvPr id="0" name=""/>
        <dsp:cNvSpPr/>
      </dsp:nvSpPr>
      <dsp:spPr>
        <a:xfrm rot="5400000">
          <a:off x="4258971" y="-1680532"/>
          <a:ext cx="1306153" cy="7556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Monitoreo y supervisión de recuperación atenciones e indicadores programáticos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Monitoreo y supervisión programática de regularización registro SRDM</a:t>
          </a:r>
          <a:endParaRPr lang="es-CL" sz="2000" kern="1200" dirty="0"/>
        </a:p>
      </dsp:txBody>
      <dsp:txXfrm rot="-5400000">
        <a:off x="1133983" y="1508217"/>
        <a:ext cx="7492369" cy="1178631"/>
      </dsp:txXfrm>
    </dsp:sp>
    <dsp:sp modelId="{93851309-0A4B-48D2-9FE2-44B897968E0A}">
      <dsp:nvSpPr>
        <dsp:cNvPr id="0" name=""/>
        <dsp:cNvSpPr/>
      </dsp:nvSpPr>
      <dsp:spPr>
        <a:xfrm rot="5400000">
          <a:off x="-242996" y="3445728"/>
          <a:ext cx="1619975" cy="1133982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HPV</a:t>
          </a:r>
          <a:endParaRPr lang="es-CL" sz="2400" kern="1200" dirty="0"/>
        </a:p>
      </dsp:txBody>
      <dsp:txXfrm rot="-5400000">
        <a:off x="1" y="3769722"/>
        <a:ext cx="1133982" cy="485993"/>
      </dsp:txXfrm>
    </dsp:sp>
    <dsp:sp modelId="{ABFA2A3D-622B-4961-B62C-B39E193DD0F8}">
      <dsp:nvSpPr>
        <dsp:cNvPr id="0" name=""/>
        <dsp:cNvSpPr/>
      </dsp:nvSpPr>
      <dsp:spPr>
        <a:xfrm rot="5400000">
          <a:off x="4194060" y="91048"/>
          <a:ext cx="1435975" cy="7556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Monitoreo flujos, sistematización y presentación resultados informes comunales HPV – PASMI en Mesa Regional (Julio y Dic de cada año)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Participación en Red Regional ChCC </a:t>
          </a:r>
          <a:endParaRPr lang="es-CL" sz="2000" kern="1200" dirty="0"/>
        </a:p>
      </dsp:txBody>
      <dsp:txXfrm rot="-5400000">
        <a:off x="1133983" y="3221225"/>
        <a:ext cx="7486031" cy="1295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7B9D9-FB76-4213-BD93-96CB42C33861}">
      <dsp:nvSpPr>
        <dsp:cNvPr id="0" name=""/>
        <dsp:cNvSpPr/>
      </dsp:nvSpPr>
      <dsp:spPr>
        <a:xfrm>
          <a:off x="0" y="618209"/>
          <a:ext cx="10515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C785-23C7-4AFA-94E6-B3C652244A09}">
      <dsp:nvSpPr>
        <dsp:cNvPr id="0" name=""/>
        <dsp:cNvSpPr/>
      </dsp:nvSpPr>
      <dsp:spPr>
        <a:xfrm>
          <a:off x="500620" y="57329"/>
          <a:ext cx="10012402" cy="1121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Tutorial de digitación disponible en  </a:t>
          </a:r>
          <a:r>
            <a:rPr lang="es-CL" sz="2800" kern="1200" dirty="0">
              <a:hlinkClick xmlns:r="http://schemas.openxmlformats.org/officeDocument/2006/relationships" r:id="rId1"/>
            </a:rPr>
            <a:t>https://sites.google.com/view/srdm/digitación/pasmi</a:t>
          </a:r>
          <a:r>
            <a:rPr lang="es-ES" sz="2800" kern="1200" dirty="0"/>
            <a:t> </a:t>
          </a:r>
          <a:endParaRPr lang="es-CL" sz="2800" kern="1200" dirty="0"/>
        </a:p>
      </dsp:txBody>
      <dsp:txXfrm>
        <a:off x="555380" y="112089"/>
        <a:ext cx="9902882" cy="1012240"/>
      </dsp:txXfrm>
    </dsp:sp>
    <dsp:sp modelId="{072298F5-4B5F-4F31-BDA7-CD7D610E039C}">
      <dsp:nvSpPr>
        <dsp:cNvPr id="0" name=""/>
        <dsp:cNvSpPr/>
      </dsp:nvSpPr>
      <dsp:spPr>
        <a:xfrm>
          <a:off x="0" y="2341890"/>
          <a:ext cx="10515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E1FB2-BCFC-42AB-A3BE-940F1A53F4C1}">
      <dsp:nvSpPr>
        <dsp:cNvPr id="0" name=""/>
        <dsp:cNvSpPr/>
      </dsp:nvSpPr>
      <dsp:spPr>
        <a:xfrm>
          <a:off x="525780" y="1648485"/>
          <a:ext cx="7360920" cy="112176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Mesa de ayuda SRDM vía Whatsapp</a:t>
          </a:r>
          <a:endParaRPr lang="es-CL" sz="2800" kern="1200" dirty="0"/>
        </a:p>
      </dsp:txBody>
      <dsp:txXfrm>
        <a:off x="580540" y="1703245"/>
        <a:ext cx="7251400" cy="1012240"/>
      </dsp:txXfrm>
    </dsp:sp>
    <dsp:sp modelId="{C3BFDC95-4ABE-4D45-8F8D-CD8F343943CA}">
      <dsp:nvSpPr>
        <dsp:cNvPr id="0" name=""/>
        <dsp:cNvSpPr/>
      </dsp:nvSpPr>
      <dsp:spPr>
        <a:xfrm>
          <a:off x="0" y="4065570"/>
          <a:ext cx="10515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14896-768F-4730-A180-E116DFBAFC05}">
      <dsp:nvSpPr>
        <dsp:cNvPr id="0" name=""/>
        <dsp:cNvSpPr/>
      </dsp:nvSpPr>
      <dsp:spPr>
        <a:xfrm>
          <a:off x="518591" y="3504690"/>
          <a:ext cx="9995376" cy="11217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Capacitación en digitación para quienes requieran </a:t>
          </a:r>
          <a:endParaRPr lang="es-CL" sz="2800" kern="1200" dirty="0"/>
        </a:p>
      </dsp:txBody>
      <dsp:txXfrm>
        <a:off x="573351" y="3559450"/>
        <a:ext cx="9885856" cy="10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1F2E7-D84F-47E0-B43F-C05B6EE86F2B}">
      <dsp:nvSpPr>
        <dsp:cNvPr id="0" name=""/>
        <dsp:cNvSpPr/>
      </dsp:nvSpPr>
      <dsp:spPr>
        <a:xfrm>
          <a:off x="0" y="0"/>
          <a:ext cx="48458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C3E2-1F47-4479-83FE-374D384D015F}">
      <dsp:nvSpPr>
        <dsp:cNvPr id="0" name=""/>
        <dsp:cNvSpPr/>
      </dsp:nvSpPr>
      <dsp:spPr>
        <a:xfrm>
          <a:off x="216830" y="19707"/>
          <a:ext cx="461399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14" tIns="0" rIns="128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En vigencia</a:t>
          </a:r>
          <a:endParaRPr lang="es-CL" sz="2200" kern="1200" dirty="0"/>
        </a:p>
      </dsp:txBody>
      <dsp:txXfrm>
        <a:off x="248533" y="51410"/>
        <a:ext cx="4550584" cy="586034"/>
      </dsp:txXfrm>
    </dsp:sp>
    <dsp:sp modelId="{F4EDE8A0-C488-4974-BD00-3D85AC8B8120}">
      <dsp:nvSpPr>
        <dsp:cNvPr id="0" name=""/>
        <dsp:cNvSpPr/>
      </dsp:nvSpPr>
      <dsp:spPr>
        <a:xfrm>
          <a:off x="0" y="1396146"/>
          <a:ext cx="48458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4FEA7-6FDF-4100-AE1A-0911DD313DA9}">
      <dsp:nvSpPr>
        <dsp:cNvPr id="0" name=""/>
        <dsp:cNvSpPr/>
      </dsp:nvSpPr>
      <dsp:spPr>
        <a:xfrm>
          <a:off x="230699" y="1071427"/>
          <a:ext cx="4613990" cy="64944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14" tIns="0" rIns="128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Aplica a oferta estatal</a:t>
          </a:r>
          <a:endParaRPr lang="es-CL" sz="2200" kern="1200" dirty="0"/>
        </a:p>
      </dsp:txBody>
      <dsp:txXfrm>
        <a:off x="262402" y="1103130"/>
        <a:ext cx="4550584" cy="586034"/>
      </dsp:txXfrm>
    </dsp:sp>
    <dsp:sp modelId="{B452B6DF-9E5C-4059-AAD3-49B509D46835}">
      <dsp:nvSpPr>
        <dsp:cNvPr id="0" name=""/>
        <dsp:cNvSpPr/>
      </dsp:nvSpPr>
      <dsp:spPr>
        <a:xfrm>
          <a:off x="0" y="2467573"/>
          <a:ext cx="48458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AE3F5-B412-4F33-9908-0B512A05C8FA}">
      <dsp:nvSpPr>
        <dsp:cNvPr id="0" name=""/>
        <dsp:cNvSpPr/>
      </dsp:nvSpPr>
      <dsp:spPr>
        <a:xfrm>
          <a:off x="220046" y="2184739"/>
          <a:ext cx="4613990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14" tIns="0" rIns="128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Nuevo estándar de intersectorialidad</a:t>
          </a:r>
          <a:endParaRPr lang="es-CL" sz="2200" kern="1200" dirty="0"/>
        </a:p>
      </dsp:txBody>
      <dsp:txXfrm>
        <a:off x="251749" y="2216442"/>
        <a:ext cx="455058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81220-5171-7974-4CD5-8417E31B7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C0DC72-D17A-C100-D6A7-83647C0CF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C966AC-F086-3FB9-F69F-E7EB257A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40E90C-DD17-5BE1-01F4-6BCD2789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0BEE1-E080-D334-48DD-59EB47A7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1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DAFD8-70C5-46D7-BDE7-1EC54E32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3E21A0-E9F7-3C5E-FEB2-45742413C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A7A7E-1145-8121-FADB-1EDDE310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003A3-3640-C6C5-1FBC-850C0D73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D90344-62FA-33EA-DE76-F5606817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7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43D209-2AF7-F7D3-FF17-D32324402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AE2DFD-D823-4317-2EE8-B726310E1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266DB-EF42-1581-9E8C-E16EE472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662810-6B30-87C5-9129-2606E71E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8DC424-97D4-ACD3-E37D-7ECB54F5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AF63A-C83D-AD8C-C7B6-F847D31A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DA2FD-3A48-B21E-B31C-4601A79E2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84654-A9D2-1AC3-D911-9F045A8C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0D67C-CEA7-C924-5E90-E87B5DD8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A9F3FE-5C21-29A7-D18C-6F9148B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6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385E6-76BF-4009-AE01-5B1B3941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EFD7B0-4262-3CAC-ED40-3D8207CD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4A8AE-8AE5-9C33-3D91-97FD1E7B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BB7686-AD16-A987-42B1-4F96CF3A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4965C-2802-4AD5-BBFB-2EE68BB9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7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6D718-0221-4B68-A995-94B7F6D3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EFF15-E6EB-E5F6-2C38-224B7ECAA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882706-AE44-7C17-5ACA-CAD2C44A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20E290-F707-E0B2-CA19-AA99585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74DDC-FF50-6DBD-8BB6-1F96D968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EA7487-52BB-9628-225C-2F75D102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8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44853-1258-C03E-2FA7-93A17064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E4E8C3-1C5C-CA9A-4992-AC084FEE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12F45B-7916-51B6-0F81-E869FB508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C0AC68-7088-3E5E-A47E-8D9176AFD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45C110-7B4C-A7AB-262D-2775A9872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37734B-E5BC-5DBA-D09B-A8EDEAD6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50CF44-5F67-AA1D-0933-D866BC81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9EB857-DD89-8329-3F7C-DA7EBAE1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87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C490C-3F34-D896-AFE8-9BCC0FC5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81D0D-ADC9-3DD4-9419-11AA4070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1EAF3C-41E4-7215-07B7-CFBC2219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F8DC09-23E5-FE0F-A68E-E7F5DD39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5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010D8E-4CBD-178F-673F-D8F52A30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812CCB-AF90-5DD5-9F1C-DC0949BE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C75EDA-328F-C11C-F87D-8B07C81E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862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27839-B490-D559-7D26-1E8F918D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17E76-6517-5D8C-0ADB-FB2CBCF3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22C8CF-A566-4352-AD8F-FE8100904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8F8C8-5C36-6104-1EE7-9C0C2FBD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5A073-B3B3-70F3-2A60-9D36EB76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60A43B-9792-9B1F-52E0-EC9A84C0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525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ED7CB-110F-5900-C20D-9CF06490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709493-17B3-FFB1-DB17-A4ABC077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8DD8F1-4E36-4E4B-A77E-DBC651F25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64A22-C82A-489B-760C-89086169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36C685-3956-6200-8BAC-DBCD2B6F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F655FD-4161-D7F5-B6AE-37FE45A2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291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FAF172-D969-F436-7373-8A0CD8F4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06E19-7FEB-9D53-019C-5D288FA3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6E7014-016E-3819-D846-57F961DB3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883B-958A-4170-8F38-004871AD6B19}" type="datetimeFigureOut">
              <a:rPr lang="es-CL" smtClean="0"/>
              <a:t>25-05-2022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A003E-8E9E-6DFE-374C-818DCC0C6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FAC413-A426-832A-6D3F-6B0304DF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3CFA-7E49-4942-8597-E3F255E7BC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5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http://bcn.cl/2yieq" TargetMode="External"/><Relationship Id="rId7" Type="http://schemas.openxmlformats.org/officeDocument/2006/relationships/diagramLayout" Target="../diagrams/layou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A7C2DF-A567-4AB6-9167-13C3A32D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7" y="1041400"/>
            <a:ext cx="10151165" cy="2387600"/>
          </a:xfrm>
        </p:spPr>
        <p:txBody>
          <a:bodyPr anchor="ctr">
            <a:noAutofit/>
          </a:bodyPr>
          <a:lstStyle/>
          <a:p>
            <a:r>
              <a:rPr lang="es-CL" sz="5400" b="1" dirty="0">
                <a:solidFill>
                  <a:srgbClr val="284A7C"/>
                </a:solidFill>
                <a:latin typeface="GOBCL-HEAVY" pitchFamily="2" charset="77"/>
              </a:rPr>
              <a:t>PASMI, Redes Comunales ChCC y nueva Ley Integral de Garantías: Desafíos 2022</a:t>
            </a:r>
            <a:br>
              <a:rPr lang="es-CL" sz="5400" b="1" dirty="0">
                <a:solidFill>
                  <a:srgbClr val="284A7C"/>
                </a:solidFill>
                <a:latin typeface="GOBCL-HEAVY" pitchFamily="2" charset="77"/>
              </a:rPr>
            </a:br>
            <a:r>
              <a:rPr lang="es-CL" sz="3600" b="1" dirty="0">
                <a:solidFill>
                  <a:srgbClr val="284A7C"/>
                </a:solidFill>
                <a:latin typeface="GOBCL-HEAVY" pitchFamily="2" charset="77"/>
              </a:rPr>
              <a:t>Chile Crece Contigo – Subsecretaría de Niñez</a:t>
            </a:r>
            <a:endParaRPr lang="es-CL" sz="5400" dirty="0"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749EA-70D6-1A36-E240-DEF92573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6810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/>
              <a:t>¿Cómo asegurar el bienestar de niños y niñas?</a:t>
            </a:r>
            <a:endParaRPr lang="es-CL" dirty="0"/>
          </a:p>
        </p:txBody>
      </p:sp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2AB4E764-D3BC-DAA2-0E27-CA89A624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35" y="662781"/>
            <a:ext cx="6332582" cy="6176963"/>
          </a:xfrm>
          <a:prstGeom prst="rect">
            <a:avLst/>
          </a:prstGeom>
        </p:spPr>
      </p:pic>
      <p:pic>
        <p:nvPicPr>
          <p:cNvPr id="5" name="Shape 143">
            <a:extLst>
              <a:ext uri="{FF2B5EF4-FFF2-40B4-BE49-F238E27FC236}">
                <a16:creationId xmlns:a16="http://schemas.microsoft.com/office/drawing/2014/main" id="{24B6720C-2474-D49F-940F-7DE2AA2800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9056"/>
            <a:ext cx="1069561" cy="620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A86ED34-64DF-94AF-F087-16D249A4B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213575"/>
              </p:ext>
            </p:extLst>
          </p:nvPr>
        </p:nvGraphicFramePr>
        <p:xfrm>
          <a:off x="6633517" y="1817659"/>
          <a:ext cx="5269948" cy="388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221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1610B-42D9-08FF-224B-BE0DA60F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8033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Acciones priorizadas PASMI 2° semestre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273EF6A-AADD-1703-A355-43C141DDA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681371"/>
              </p:ext>
            </p:extLst>
          </p:nvPr>
        </p:nvGraphicFramePr>
        <p:xfrm>
          <a:off x="121920" y="13989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02D7F30-F653-A798-89FA-57F5E4096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211">
            <a:off x="8703137" y="3536882"/>
            <a:ext cx="4063675" cy="3280392"/>
          </a:xfrm>
          <a:prstGeom prst="rect">
            <a:avLst/>
          </a:prstGeom>
        </p:spPr>
      </p:pic>
      <p:pic>
        <p:nvPicPr>
          <p:cNvPr id="7" name="Shape 143">
            <a:extLst>
              <a:ext uri="{FF2B5EF4-FFF2-40B4-BE49-F238E27FC236}">
                <a16:creationId xmlns:a16="http://schemas.microsoft.com/office/drawing/2014/main" id="{03FAFD22-27F4-664A-9CB7-154C69DF0F9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219056"/>
            <a:ext cx="1069561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A6AF6-DF61-2390-19A9-7DB90CEC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200" dirty="0"/>
              <a:t>Acciones clave nivel regional</a:t>
            </a:r>
            <a:endParaRPr lang="es-CL" sz="42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E87229-D440-89A9-B71A-38B246352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827396"/>
              </p:ext>
            </p:extLst>
          </p:nvPr>
        </p:nvGraphicFramePr>
        <p:xfrm>
          <a:off x="109330" y="1428058"/>
          <a:ext cx="8690113" cy="482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DA6E2C0-9BB4-C47F-A2E2-F60273B7BE4F}"/>
              </a:ext>
            </a:extLst>
          </p:cNvPr>
          <p:cNvSpPr txBox="1"/>
          <p:nvPr/>
        </p:nvSpPr>
        <p:spPr>
          <a:xfrm>
            <a:off x="9177129" y="2005133"/>
            <a:ext cx="2040835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Reporte, análisis, levantamiento de  obstaculizadores / nudos críticos</a:t>
            </a:r>
            <a:endParaRPr lang="es-CL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7FB8DA-B5FF-319D-20D4-2AA88657647D}"/>
              </a:ext>
            </a:extLst>
          </p:cNvPr>
          <p:cNvSpPr txBox="1"/>
          <p:nvPr/>
        </p:nvSpPr>
        <p:spPr>
          <a:xfrm>
            <a:off x="9177128" y="3722998"/>
            <a:ext cx="2040835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Soporte y asistencia técnica a equipos locales</a:t>
            </a:r>
            <a:endParaRPr lang="es-CL" sz="2000" dirty="0"/>
          </a:p>
        </p:txBody>
      </p:sp>
      <p:sp>
        <p:nvSpPr>
          <p:cNvPr id="8" name="Flecha: arriba y abajo 7">
            <a:extLst>
              <a:ext uri="{FF2B5EF4-FFF2-40B4-BE49-F238E27FC236}">
                <a16:creationId xmlns:a16="http://schemas.microsoft.com/office/drawing/2014/main" id="{95EB65A8-C72A-F0E2-A7AD-F9414421B1B0}"/>
              </a:ext>
            </a:extLst>
          </p:cNvPr>
          <p:cNvSpPr/>
          <p:nvPr/>
        </p:nvSpPr>
        <p:spPr>
          <a:xfrm>
            <a:off x="11217963" y="1292087"/>
            <a:ext cx="768626" cy="4545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Shape 143">
            <a:extLst>
              <a:ext uri="{FF2B5EF4-FFF2-40B4-BE49-F238E27FC236}">
                <a16:creationId xmlns:a16="http://schemas.microsoft.com/office/drawing/2014/main" id="{5D700D44-C5E9-4F3E-11F2-ADB98C7E66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219056"/>
            <a:ext cx="1069561" cy="62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60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B2CA6-27F8-2A93-86C9-1E777D3A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9" y="34221"/>
            <a:ext cx="10515600" cy="64567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/>
              <a:t>SRDM</a:t>
            </a:r>
            <a:endParaRPr lang="es-CL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6DF00C9-B942-3791-CBD4-DB9F4EB26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688518"/>
              </p:ext>
            </p:extLst>
          </p:nvPr>
        </p:nvGraphicFramePr>
        <p:xfrm>
          <a:off x="-19779" y="1252019"/>
          <a:ext cx="10515600" cy="508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BF05781-F0AE-AE24-E83A-9CA8EA8AC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828">
            <a:off x="6529760" y="2530262"/>
            <a:ext cx="3701291" cy="22181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24258-8C11-ABD0-A4A0-727E49333A57}"/>
              </a:ext>
            </a:extLst>
          </p:cNvPr>
          <p:cNvSpPr txBox="1"/>
          <p:nvPr/>
        </p:nvSpPr>
        <p:spPr>
          <a:xfrm rot="805889">
            <a:off x="8210475" y="5181021"/>
            <a:ext cx="31770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4 de </a:t>
            </a:r>
            <a:r>
              <a:rPr lang="es-ES" sz="3200" dirty="0"/>
              <a:t>Julio</a:t>
            </a:r>
            <a:r>
              <a:rPr lang="es-ES" sz="2800" dirty="0"/>
              <a:t> 10: 00 am</a:t>
            </a:r>
            <a:endParaRPr lang="es-CL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0E984-1DC8-29B4-420C-889C0D8FE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4706">
            <a:off x="8934193" y="817017"/>
            <a:ext cx="2945856" cy="1995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Shape 143">
            <a:extLst>
              <a:ext uri="{FF2B5EF4-FFF2-40B4-BE49-F238E27FC236}">
                <a16:creationId xmlns:a16="http://schemas.microsoft.com/office/drawing/2014/main" id="{C744DD75-1B01-EB9A-0B42-7967FAE65A4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219056"/>
            <a:ext cx="1069561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D429D59-08A6-510C-B921-E743511642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38" y="2227432"/>
            <a:ext cx="1255772" cy="32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juguete, muñeca, dibujo, reloj&#10;&#10;Descripción generada automáticamente">
            <a:extLst>
              <a:ext uri="{FF2B5EF4-FFF2-40B4-BE49-F238E27FC236}">
                <a16:creationId xmlns:a16="http://schemas.microsoft.com/office/drawing/2014/main" id="{4576C9B6-3DE4-DB07-3BEC-D27B7135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3992799"/>
            <a:ext cx="3492850" cy="28469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B338FE-E609-EA27-E49A-3356DB7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/>
              <a:t>Ley Integral de Garantías NNA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2413C-8224-5E7B-AE78-EF5B9A611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413" y="6331365"/>
            <a:ext cx="3026465" cy="526635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hlinkClick r:id="rId3"/>
              </a:rPr>
              <a:t>http://bcn.cl/2yieq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F91E18-F5D9-3B78-D121-376DC3F99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9999">
            <a:off x="198356" y="1539135"/>
            <a:ext cx="6530536" cy="3688090"/>
          </a:xfrm>
          <a:prstGeom prst="rect">
            <a:avLst/>
          </a:prstGeom>
        </p:spPr>
      </p:pic>
      <p:pic>
        <p:nvPicPr>
          <p:cNvPr id="6" name="Shape 143">
            <a:extLst>
              <a:ext uri="{FF2B5EF4-FFF2-40B4-BE49-F238E27FC236}">
                <a16:creationId xmlns:a16="http://schemas.microsoft.com/office/drawing/2014/main" id="{DF23AC38-E4E6-F670-3402-53D51A746A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219056"/>
            <a:ext cx="1069561" cy="620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FF0FB56-A7FC-6F95-B58D-02575CDB9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918076"/>
              </p:ext>
            </p:extLst>
          </p:nvPr>
        </p:nvGraphicFramePr>
        <p:xfrm>
          <a:off x="7054574" y="1006687"/>
          <a:ext cx="4845878" cy="302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8211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AA1C1-0DE3-B36B-0A7D-16842E8B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28C8D2-38C8-E3AB-6DA1-6626B47B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3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342C88-4483-D576-BC99-EF8E8904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599" y="-83784"/>
            <a:ext cx="7295218" cy="18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62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20507</TotalTime>
  <Words>241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gobCL</vt:lpstr>
      <vt:lpstr>GOBCL-HEAVY</vt:lpstr>
      <vt:lpstr>Tema de Office</vt:lpstr>
      <vt:lpstr>PASMI, Redes Comunales ChCC y nueva Ley Integral de Garantías: Desafíos 2022 Chile Crece Contigo – Subsecretaría de Niñez</vt:lpstr>
      <vt:lpstr>¿Cómo asegurar el bienestar de niños y niñas?</vt:lpstr>
      <vt:lpstr>Acciones priorizadas PASMI 2° semestre</vt:lpstr>
      <vt:lpstr>Acciones clave nivel regional</vt:lpstr>
      <vt:lpstr>SRDM</vt:lpstr>
      <vt:lpstr>Ley Integral de Garantías NNA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Andrea Castro Castro</dc:creator>
  <cp:lastModifiedBy>Claudia Andrea Zamora Reszczynski</cp:lastModifiedBy>
  <cp:revision>7</cp:revision>
  <dcterms:created xsi:type="dcterms:W3CDTF">2022-05-25T13:51:49Z</dcterms:created>
  <dcterms:modified xsi:type="dcterms:W3CDTF">2022-06-08T20:16:38Z</dcterms:modified>
</cp:coreProperties>
</file>